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Override PartName="/ppt/changesInfos/changesInfo1.xml" ContentType="application/vnd.ms-powerpoint.changesinfo+xml"/>
  <Override PartName="/ppt/slides/slide2.xml" ContentType="application/vnd.openxmlformats-officedocument.presentationml.slide+xml"/>
  <Override PartName="/ppt/notesSlides/notesSlide2.xml" ContentType="application/vnd.openxmlformats-officedocument.presentationml.notesSlide+xml"/>
  <Override PartName="/docProps/custom.xml" ContentType="application/vnd.openxmlformats-officedocument.custom-properties+xml"/>
  <Override PartName="/customXml/itemProps4.xml" ContentType="application/vnd.openxmlformats-officedocument.customXml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7"/>
  </p:notesMasterIdLst>
  <p:sldIdLst>
    <p:sldId id="1827" r:id="rId5"/>
    <p:sldId id="1828"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C704E31-CDBF-7314-37E7-7F90523CFD59}" name="Wardah Ajaz" initials="WA" userId="S::wajaz@affirma.com::a653774b-62e7-4fd4-84eb-453e7c2eb25c" providerId="AD"/>
  <p188:author id="{D6A8A4A3-AD89-5BB3-DB06-2440C7469331}" name="Matt Minelli" initials="MM" userId="S::mminelli@affirma.com::8aabbc37-ad6b-4f0e-b68e-6b3b4d01d997" providerId="AD"/>
  <p188:author id="{2A3E64F0-CACB-789F-EDAB-FC1194EFB6B5}" name="Penelope Kipps" initials="PK" userId="S::pkipps@affirma.com::f3747d80-db63-4101-8e1d-f054405572b8"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Pamela Cook" initials="PC" lastIdx="6" clrIdx="0">
    <p:extLst>
      <p:ext uri="{19B8F6BF-5375-455C-9EA6-DF929625EA0E}">
        <p15:presenceInfo xmlns:p15="http://schemas.microsoft.com/office/powerpoint/2012/main" userId="S::pcook@affirma.com::8106f2c5-df70-49fd-b5d7-bbbe241af32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74BC"/>
    <a:srgbClr val="063A79"/>
    <a:srgbClr val="E98D2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6F9DD76-B079-5FFC-783F-CB2DA13D7E17}" v="37" dt="2025-12-01T15:24:28.5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13"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customXml" Target="../customXml/item4.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heme" Target="theme/theme1.xml"/><Relationship Id="rId5" Type="http://schemas.openxmlformats.org/officeDocument/2006/relationships/slide" Target="slides/slide1.xml"/><Relationship Id="rId15" Type="http://schemas.microsoft.com/office/2018/10/relationships/authors" Target="authors.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 Minelli" userId="S::mminelli@affirma.com::8aabbc37-ad6b-4f0e-b68e-6b3b4d01d997" providerId="AD" clId="Web-{F6F9DD76-B079-5FFC-783F-CB2DA13D7E17}"/>
    <pc:docChg chg="modSld">
      <pc:chgData name="Matt Minelli" userId="S::mminelli@affirma.com::8aabbc37-ad6b-4f0e-b68e-6b3b4d01d997" providerId="AD" clId="Web-{F6F9DD76-B079-5FFC-783F-CB2DA13D7E17}" dt="2025-12-01T15:24:28.555" v="32" actId="1076"/>
      <pc:docMkLst>
        <pc:docMk/>
      </pc:docMkLst>
      <pc:sldChg chg="modSp">
        <pc:chgData name="Matt Minelli" userId="S::mminelli@affirma.com::8aabbc37-ad6b-4f0e-b68e-6b3b4d01d997" providerId="AD" clId="Web-{F6F9DD76-B079-5FFC-783F-CB2DA13D7E17}" dt="2025-12-01T15:23:51.212" v="18" actId="20577"/>
        <pc:sldMkLst>
          <pc:docMk/>
          <pc:sldMk cId="1485491446" sldId="1827"/>
        </pc:sldMkLst>
        <pc:spChg chg="mod">
          <ac:chgData name="Matt Minelli" userId="S::mminelli@affirma.com::8aabbc37-ad6b-4f0e-b68e-6b3b4d01d997" providerId="AD" clId="Web-{F6F9DD76-B079-5FFC-783F-CB2DA13D7E17}" dt="2025-12-01T15:23:42.431" v="14" actId="20577"/>
          <ac:spMkLst>
            <pc:docMk/>
            <pc:sldMk cId="1485491446" sldId="1827"/>
            <ac:spMk id="4" creationId="{BDC4B9FF-8695-D444-A5CC-2CB3135EEEAD}"/>
          </ac:spMkLst>
        </pc:spChg>
        <pc:spChg chg="mod">
          <ac:chgData name="Matt Minelli" userId="S::mminelli@affirma.com::8aabbc37-ad6b-4f0e-b68e-6b3b4d01d997" providerId="AD" clId="Web-{F6F9DD76-B079-5FFC-783F-CB2DA13D7E17}" dt="2025-12-01T15:23:24.056" v="9" actId="1076"/>
          <ac:spMkLst>
            <pc:docMk/>
            <pc:sldMk cId="1485491446" sldId="1827"/>
            <ac:spMk id="6" creationId="{DC3185AF-4529-9642-92AB-B131CAEBC7A9}"/>
          </ac:spMkLst>
        </pc:spChg>
        <pc:spChg chg="mod">
          <ac:chgData name="Matt Minelli" userId="S::mminelli@affirma.com::8aabbc37-ad6b-4f0e-b68e-6b3b4d01d997" providerId="AD" clId="Web-{F6F9DD76-B079-5FFC-783F-CB2DA13D7E17}" dt="2025-12-01T15:23:48.368" v="16" actId="20577"/>
          <ac:spMkLst>
            <pc:docMk/>
            <pc:sldMk cId="1485491446" sldId="1827"/>
            <ac:spMk id="12" creationId="{E778A92C-1382-1A12-8A05-918932FFC49A}"/>
          </ac:spMkLst>
        </pc:spChg>
        <pc:spChg chg="mod">
          <ac:chgData name="Matt Minelli" userId="S::mminelli@affirma.com::8aabbc37-ad6b-4f0e-b68e-6b3b4d01d997" providerId="AD" clId="Web-{F6F9DD76-B079-5FFC-783F-CB2DA13D7E17}" dt="2025-12-01T15:23:51.212" v="18" actId="20577"/>
          <ac:spMkLst>
            <pc:docMk/>
            <pc:sldMk cId="1485491446" sldId="1827"/>
            <ac:spMk id="14" creationId="{7C420CDD-FF14-F374-84BE-A9C0D95642E1}"/>
          </ac:spMkLst>
        </pc:spChg>
      </pc:sldChg>
      <pc:sldChg chg="modSp">
        <pc:chgData name="Matt Minelli" userId="S::mminelli@affirma.com::8aabbc37-ad6b-4f0e-b68e-6b3b4d01d997" providerId="AD" clId="Web-{F6F9DD76-B079-5FFC-783F-CB2DA13D7E17}" dt="2025-12-01T15:24:28.555" v="32" actId="1076"/>
        <pc:sldMkLst>
          <pc:docMk/>
          <pc:sldMk cId="2636077730" sldId="1828"/>
        </pc:sldMkLst>
        <pc:spChg chg="mod">
          <ac:chgData name="Matt Minelli" userId="S::mminelli@affirma.com::8aabbc37-ad6b-4f0e-b68e-6b3b4d01d997" providerId="AD" clId="Web-{F6F9DD76-B079-5FFC-783F-CB2DA13D7E17}" dt="2025-12-01T15:24:17.774" v="28" actId="20577"/>
          <ac:spMkLst>
            <pc:docMk/>
            <pc:sldMk cId="2636077730" sldId="1828"/>
            <ac:spMk id="4" creationId="{44A97CA7-9D8E-31E6-EAFB-77338B299E59}"/>
          </ac:spMkLst>
        </pc:spChg>
        <pc:spChg chg="mod">
          <ac:chgData name="Matt Minelli" userId="S::mminelli@affirma.com::8aabbc37-ad6b-4f0e-b68e-6b3b4d01d997" providerId="AD" clId="Web-{F6F9DD76-B079-5FFC-783F-CB2DA13D7E17}" dt="2025-12-01T15:24:09.602" v="24"/>
          <ac:spMkLst>
            <pc:docMk/>
            <pc:sldMk cId="2636077730" sldId="1828"/>
            <ac:spMk id="6" creationId="{654B6B66-C8AC-C4B5-7EE9-7A397A837933}"/>
          </ac:spMkLst>
        </pc:spChg>
        <pc:spChg chg="mod">
          <ac:chgData name="Matt Minelli" userId="S::mminelli@affirma.com::8aabbc37-ad6b-4f0e-b68e-6b3b4d01d997" providerId="AD" clId="Web-{F6F9DD76-B079-5FFC-783F-CB2DA13D7E17}" dt="2025-12-01T15:24:21.961" v="29" actId="20577"/>
          <ac:spMkLst>
            <pc:docMk/>
            <pc:sldMk cId="2636077730" sldId="1828"/>
            <ac:spMk id="12" creationId="{7A23F90C-3C8E-4E70-77E0-D8A8D7908EDC}"/>
          </ac:spMkLst>
        </pc:spChg>
        <pc:spChg chg="mod">
          <ac:chgData name="Matt Minelli" userId="S::mminelli@affirma.com::8aabbc37-ad6b-4f0e-b68e-6b3b4d01d997" providerId="AD" clId="Web-{F6F9DD76-B079-5FFC-783F-CB2DA13D7E17}" dt="2025-12-01T15:24:28.555" v="32" actId="1076"/>
          <ac:spMkLst>
            <pc:docMk/>
            <pc:sldMk cId="2636077730" sldId="1828"/>
            <ac:spMk id="14" creationId="{8A17B2FD-D3DB-80B8-5BA4-38BA46A5EDBD}"/>
          </ac:spMkLst>
        </pc:spChg>
      </pc:sldChg>
    </pc:docChg>
  </pc:docChgLst>
</pc:chgInfo>
</file>

<file path=ppt/media/image1.png>
</file>

<file path=ppt/media/image2.png>
</file>

<file path=ppt/media/image3.gif>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0A8312-0222-40F5-BDEB-4F92AEA49343}" type="datetimeFigureOut">
              <a:rPr lang="en-US" smtClean="0"/>
              <a:t>12/1/2025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D2A0CD-526E-4BDB-8351-4C4F909F586D}" type="slidenum">
              <a:rPr lang="en-US" smtClean="0"/>
              <a:t>‹#›</a:t>
            </a:fld>
            <a:endParaRPr lang="en-US"/>
          </a:p>
        </p:txBody>
      </p:sp>
    </p:spTree>
    <p:extLst>
      <p:ext uri="{BB962C8B-B14F-4D97-AF65-F5344CB8AC3E}">
        <p14:creationId xmlns:p14="http://schemas.microsoft.com/office/powerpoint/2010/main" val="16934465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0D2A0CD-526E-4BDB-8351-4C4F909F586D}" type="slidenum">
              <a:rPr lang="en-US" smtClean="0"/>
              <a:t>1</a:t>
            </a:fld>
            <a:endParaRPr lang="en-US"/>
          </a:p>
        </p:txBody>
      </p:sp>
    </p:spTree>
    <p:extLst>
      <p:ext uri="{BB962C8B-B14F-4D97-AF65-F5344CB8AC3E}">
        <p14:creationId xmlns:p14="http://schemas.microsoft.com/office/powerpoint/2010/main" val="13731555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3103D-008A-3DBE-ED27-30652228FB9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B29313-0294-D425-1087-24F2EC5B150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425644-5EFE-1A10-560E-AE68022A6468}"/>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4F8A480-9C6A-B61D-098A-D790CE4B3AA6}"/>
              </a:ext>
            </a:extLst>
          </p:cNvPr>
          <p:cNvSpPr>
            <a:spLocks noGrp="1"/>
          </p:cNvSpPr>
          <p:nvPr>
            <p:ph type="sldNum" sz="quarter" idx="5"/>
          </p:nvPr>
        </p:nvSpPr>
        <p:spPr/>
        <p:txBody>
          <a:bodyPr/>
          <a:lstStyle/>
          <a:p>
            <a:fld id="{30D2A0CD-526E-4BDB-8351-4C4F909F586D}" type="slidenum">
              <a:rPr lang="en-US" smtClean="0"/>
              <a:t>2</a:t>
            </a:fld>
            <a:endParaRPr lang="en-US"/>
          </a:p>
        </p:txBody>
      </p:sp>
    </p:spTree>
    <p:extLst>
      <p:ext uri="{BB962C8B-B14F-4D97-AF65-F5344CB8AC3E}">
        <p14:creationId xmlns:p14="http://schemas.microsoft.com/office/powerpoint/2010/main" val="37836107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E15E7-052A-4307-9B29-D94C120AEF5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31948D8-569C-4F33-A588-CD66945765E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FF281A2-D60F-4888-AE2B-90C0CF8745F7}"/>
              </a:ext>
            </a:extLst>
          </p:cNvPr>
          <p:cNvSpPr>
            <a:spLocks noGrp="1"/>
          </p:cNvSpPr>
          <p:nvPr>
            <p:ph type="dt" sz="half" idx="10"/>
          </p:nvPr>
        </p:nvSpPr>
        <p:spPr/>
        <p:txBody>
          <a:bodyPr/>
          <a:lstStyle/>
          <a:p>
            <a:fld id="{67D3573E-0058-463A-B7EA-1DAD0737FD0C}" type="datetimeFigureOut">
              <a:rPr lang="en-US" smtClean="0"/>
              <a:t>12/1/2025</a:t>
            </a:fld>
            <a:endParaRPr lang="en-US"/>
          </a:p>
        </p:txBody>
      </p:sp>
      <p:sp>
        <p:nvSpPr>
          <p:cNvPr id="5" name="Footer Placeholder 4">
            <a:extLst>
              <a:ext uri="{FF2B5EF4-FFF2-40B4-BE49-F238E27FC236}">
                <a16:creationId xmlns:a16="http://schemas.microsoft.com/office/drawing/2014/main" id="{9A8A0EB7-B10B-42C2-82C9-5225B2C687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AF5954-2944-4607-93C6-42F4895FF777}"/>
              </a:ext>
            </a:extLst>
          </p:cNvPr>
          <p:cNvSpPr>
            <a:spLocks noGrp="1"/>
          </p:cNvSpPr>
          <p:nvPr>
            <p:ph type="sldNum" sz="quarter" idx="12"/>
          </p:nvPr>
        </p:nvSpPr>
        <p:spPr/>
        <p:txBody>
          <a:bodyPr/>
          <a:lstStyle/>
          <a:p>
            <a:fld id="{C578B8F2-FE92-4537-960E-75FA3EF0C5E0}" type="slidenum">
              <a:rPr lang="en-US" smtClean="0"/>
              <a:t>‹#›</a:t>
            </a:fld>
            <a:endParaRPr lang="en-US"/>
          </a:p>
        </p:txBody>
      </p:sp>
    </p:spTree>
    <p:extLst>
      <p:ext uri="{BB962C8B-B14F-4D97-AF65-F5344CB8AC3E}">
        <p14:creationId xmlns:p14="http://schemas.microsoft.com/office/powerpoint/2010/main" val="18212374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200D31-2E04-4930-B433-FE01F69D99E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4FA1223-8702-4A56-A992-564F31129D7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A9329D-DD17-4CA2-9F96-B0E0E54F9574}"/>
              </a:ext>
            </a:extLst>
          </p:cNvPr>
          <p:cNvSpPr>
            <a:spLocks noGrp="1"/>
          </p:cNvSpPr>
          <p:nvPr>
            <p:ph type="dt" sz="half" idx="10"/>
          </p:nvPr>
        </p:nvSpPr>
        <p:spPr/>
        <p:txBody>
          <a:bodyPr/>
          <a:lstStyle/>
          <a:p>
            <a:fld id="{67D3573E-0058-463A-B7EA-1DAD0737FD0C}" type="datetimeFigureOut">
              <a:rPr lang="en-US" smtClean="0"/>
              <a:t>12/1/2025</a:t>
            </a:fld>
            <a:endParaRPr lang="en-US"/>
          </a:p>
        </p:txBody>
      </p:sp>
      <p:sp>
        <p:nvSpPr>
          <p:cNvPr id="5" name="Footer Placeholder 4">
            <a:extLst>
              <a:ext uri="{FF2B5EF4-FFF2-40B4-BE49-F238E27FC236}">
                <a16:creationId xmlns:a16="http://schemas.microsoft.com/office/drawing/2014/main" id="{8D39100C-C12F-42D8-ADA6-B8095B59C8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B4E089-A93D-48A7-80CF-282B66BD6929}"/>
              </a:ext>
            </a:extLst>
          </p:cNvPr>
          <p:cNvSpPr>
            <a:spLocks noGrp="1"/>
          </p:cNvSpPr>
          <p:nvPr>
            <p:ph type="sldNum" sz="quarter" idx="12"/>
          </p:nvPr>
        </p:nvSpPr>
        <p:spPr/>
        <p:txBody>
          <a:bodyPr/>
          <a:lstStyle/>
          <a:p>
            <a:fld id="{C578B8F2-FE92-4537-960E-75FA3EF0C5E0}" type="slidenum">
              <a:rPr lang="en-US" smtClean="0"/>
              <a:t>‹#›</a:t>
            </a:fld>
            <a:endParaRPr lang="en-US"/>
          </a:p>
        </p:txBody>
      </p:sp>
    </p:spTree>
    <p:extLst>
      <p:ext uri="{BB962C8B-B14F-4D97-AF65-F5344CB8AC3E}">
        <p14:creationId xmlns:p14="http://schemas.microsoft.com/office/powerpoint/2010/main" val="23231556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893E5D-328A-4752-9A3D-14435EAEC9A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655F347-1374-41B7-B805-081C8BBE510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9D7BE4-0B41-4311-8A52-22D200FC1BBE}"/>
              </a:ext>
            </a:extLst>
          </p:cNvPr>
          <p:cNvSpPr>
            <a:spLocks noGrp="1"/>
          </p:cNvSpPr>
          <p:nvPr>
            <p:ph type="dt" sz="half" idx="10"/>
          </p:nvPr>
        </p:nvSpPr>
        <p:spPr/>
        <p:txBody>
          <a:bodyPr/>
          <a:lstStyle/>
          <a:p>
            <a:fld id="{67D3573E-0058-463A-B7EA-1DAD0737FD0C}" type="datetimeFigureOut">
              <a:rPr lang="en-US" smtClean="0"/>
              <a:t>12/1/2025</a:t>
            </a:fld>
            <a:endParaRPr lang="en-US"/>
          </a:p>
        </p:txBody>
      </p:sp>
      <p:sp>
        <p:nvSpPr>
          <p:cNvPr id="5" name="Footer Placeholder 4">
            <a:extLst>
              <a:ext uri="{FF2B5EF4-FFF2-40B4-BE49-F238E27FC236}">
                <a16:creationId xmlns:a16="http://schemas.microsoft.com/office/drawing/2014/main" id="{BCD12F91-8B92-459E-910B-650D14758B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1BAED4-D7AD-494F-98D9-610DE1E38CC2}"/>
              </a:ext>
            </a:extLst>
          </p:cNvPr>
          <p:cNvSpPr>
            <a:spLocks noGrp="1"/>
          </p:cNvSpPr>
          <p:nvPr>
            <p:ph type="sldNum" sz="quarter" idx="12"/>
          </p:nvPr>
        </p:nvSpPr>
        <p:spPr/>
        <p:txBody>
          <a:bodyPr/>
          <a:lstStyle/>
          <a:p>
            <a:fld id="{C578B8F2-FE92-4537-960E-75FA3EF0C5E0}" type="slidenum">
              <a:rPr lang="en-US" smtClean="0"/>
              <a:t>‹#›</a:t>
            </a:fld>
            <a:endParaRPr lang="en-US"/>
          </a:p>
        </p:txBody>
      </p:sp>
    </p:spTree>
    <p:extLst>
      <p:ext uri="{BB962C8B-B14F-4D97-AF65-F5344CB8AC3E}">
        <p14:creationId xmlns:p14="http://schemas.microsoft.com/office/powerpoint/2010/main" val="5552031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ase Study Single Slide - Data Results">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3674382-8BA2-CD48-84D7-6B1CDE48F684}"/>
              </a:ext>
            </a:extLst>
          </p:cNvPr>
          <p:cNvSpPr>
            <a:spLocks noGrp="1"/>
          </p:cNvSpPr>
          <p:nvPr>
            <p:ph type="pic" sz="quarter" idx="17"/>
          </p:nvPr>
        </p:nvSpPr>
        <p:spPr>
          <a:xfrm>
            <a:off x="6095998" y="0"/>
            <a:ext cx="6096002" cy="5093207"/>
          </a:xfrm>
        </p:spPr>
        <p:txBody>
          <a:bodyPr/>
          <a:lstStyle/>
          <a:p>
            <a:endParaRPr lang="en-US"/>
          </a:p>
        </p:txBody>
      </p:sp>
      <p:sp>
        <p:nvSpPr>
          <p:cNvPr id="18" name="Rectangle 17">
            <a:extLst>
              <a:ext uri="{FF2B5EF4-FFF2-40B4-BE49-F238E27FC236}">
                <a16:creationId xmlns:a16="http://schemas.microsoft.com/office/drawing/2014/main" id="{ACBE22CA-CCD0-734A-932E-AF573C2B98B7}"/>
              </a:ext>
            </a:extLst>
          </p:cNvPr>
          <p:cNvSpPr/>
          <p:nvPr userDrawn="1"/>
        </p:nvSpPr>
        <p:spPr>
          <a:xfrm>
            <a:off x="6095998" y="5093207"/>
            <a:ext cx="6096002" cy="1764793"/>
          </a:xfrm>
          <a:prstGeom prst="rect">
            <a:avLst/>
          </a:prstGeom>
          <a:solidFill>
            <a:srgbClr val="FF8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5">
            <a:extLst>
              <a:ext uri="{FF2B5EF4-FFF2-40B4-BE49-F238E27FC236}">
                <a16:creationId xmlns:a16="http://schemas.microsoft.com/office/drawing/2014/main" id="{6C0C770B-B4AF-E443-922A-886366399C36}"/>
              </a:ext>
            </a:extLst>
          </p:cNvPr>
          <p:cNvSpPr>
            <a:spLocks noGrp="1"/>
          </p:cNvSpPr>
          <p:nvPr>
            <p:ph type="sldNum" sz="quarter" idx="12"/>
          </p:nvPr>
        </p:nvSpPr>
        <p:spPr>
          <a:xfrm>
            <a:off x="8845516" y="6454780"/>
            <a:ext cx="2743200" cy="154809"/>
          </a:xfrm>
        </p:spPr>
        <p:txBody>
          <a:bodyPr/>
          <a:lstStyle>
            <a:lvl1pPr>
              <a:defRPr sz="700">
                <a:solidFill>
                  <a:schemeClr val="bg1"/>
                </a:solidFill>
              </a:defRPr>
            </a:lvl1pPr>
          </a:lstStyle>
          <a:p>
            <a:fld id="{056F86DB-78DF-EB43-A6BE-40415A3A0052}" type="slidenum">
              <a:rPr lang="en-US" smtClean="0"/>
              <a:pPr/>
              <a:t>‹#›</a:t>
            </a:fld>
            <a:endParaRPr lang="en-US"/>
          </a:p>
        </p:txBody>
      </p:sp>
      <p:sp>
        <p:nvSpPr>
          <p:cNvPr id="9" name="Title 1">
            <a:extLst>
              <a:ext uri="{FF2B5EF4-FFF2-40B4-BE49-F238E27FC236}">
                <a16:creationId xmlns:a16="http://schemas.microsoft.com/office/drawing/2014/main" id="{0E93CEEC-4F06-5349-BB63-F02B2B211B29}"/>
              </a:ext>
            </a:extLst>
          </p:cNvPr>
          <p:cNvSpPr>
            <a:spLocks noGrp="1"/>
          </p:cNvSpPr>
          <p:nvPr>
            <p:ph type="ctrTitle" hasCustomPrompt="1"/>
          </p:nvPr>
        </p:nvSpPr>
        <p:spPr>
          <a:xfrm>
            <a:off x="603284" y="388389"/>
            <a:ext cx="5065999" cy="764390"/>
          </a:xfrm>
        </p:spPr>
        <p:txBody>
          <a:bodyPr anchor="b">
            <a:normAutofit/>
          </a:bodyPr>
          <a:lstStyle>
            <a:lvl1pPr algn="l">
              <a:defRPr sz="4000" b="0" i="0">
                <a:solidFill>
                  <a:srgbClr val="008AD9"/>
                </a:solidFill>
                <a:latin typeface="Arial" panose="020B0604020202020204" pitchFamily="34" charset="0"/>
                <a:cs typeface="Arial" panose="020B0604020202020204" pitchFamily="34" charset="0"/>
              </a:defRPr>
            </a:lvl1pPr>
          </a:lstStyle>
          <a:p>
            <a:r>
              <a:rPr lang="en-US"/>
              <a:t>Company Name</a:t>
            </a:r>
          </a:p>
        </p:txBody>
      </p:sp>
      <p:sp>
        <p:nvSpPr>
          <p:cNvPr id="10" name="Rectangle 9">
            <a:extLst>
              <a:ext uri="{FF2B5EF4-FFF2-40B4-BE49-F238E27FC236}">
                <a16:creationId xmlns:a16="http://schemas.microsoft.com/office/drawing/2014/main" id="{7CD2D898-C1E4-1C4E-B41C-23A7E59AE640}"/>
              </a:ext>
            </a:extLst>
          </p:cNvPr>
          <p:cNvSpPr/>
          <p:nvPr userDrawn="1"/>
        </p:nvSpPr>
        <p:spPr>
          <a:xfrm flipV="1">
            <a:off x="0" y="365239"/>
            <a:ext cx="243068" cy="764390"/>
          </a:xfrm>
          <a:prstGeom prst="rect">
            <a:avLst/>
          </a:prstGeom>
          <a:solidFill>
            <a:srgbClr val="FF8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pic>
        <p:nvPicPr>
          <p:cNvPr id="23" name="Picture 22">
            <a:extLst>
              <a:ext uri="{FF2B5EF4-FFF2-40B4-BE49-F238E27FC236}">
                <a16:creationId xmlns:a16="http://schemas.microsoft.com/office/drawing/2014/main" id="{0438C21C-6688-CD47-9B39-2BD825F592A9}"/>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8"/>
            <a:ext cx="767123" cy="264231"/>
          </a:xfrm>
          <a:prstGeom prst="rect">
            <a:avLst/>
          </a:prstGeom>
        </p:spPr>
      </p:pic>
      <p:sp>
        <p:nvSpPr>
          <p:cNvPr id="20" name="Text Placeholder 5">
            <a:extLst>
              <a:ext uri="{FF2B5EF4-FFF2-40B4-BE49-F238E27FC236}">
                <a16:creationId xmlns:a16="http://schemas.microsoft.com/office/drawing/2014/main" id="{50E4BD5B-FA1C-CA42-B01F-D6A4F333E0FE}"/>
              </a:ext>
            </a:extLst>
          </p:cNvPr>
          <p:cNvSpPr>
            <a:spLocks noGrp="1"/>
          </p:cNvSpPr>
          <p:nvPr>
            <p:ph type="body" sz="quarter" idx="18" hasCustomPrompt="1"/>
          </p:nvPr>
        </p:nvSpPr>
        <p:spPr>
          <a:xfrm>
            <a:off x="6479966" y="5569457"/>
            <a:ext cx="1523417" cy="383287"/>
          </a:xfrm>
        </p:spPr>
        <p:txBody>
          <a:bodyPr>
            <a:noAutofit/>
          </a:bodyPr>
          <a:lstStyle>
            <a:lvl1pPr marL="0" indent="0">
              <a:lnSpc>
                <a:spcPct val="100000"/>
              </a:lnSpc>
              <a:spcBef>
                <a:spcPts val="0"/>
              </a:spcBef>
              <a:buNone/>
              <a:defRPr sz="2400" b="1" i="0">
                <a:solidFill>
                  <a:schemeClr val="bg1"/>
                </a:solidFill>
                <a:latin typeface="Arial" panose="020B0604020202020204" pitchFamily="34" charset="0"/>
                <a:cs typeface="Arial" panose="020B0604020202020204" pitchFamily="34" charset="0"/>
              </a:defRPr>
            </a:lvl1pPr>
            <a:lvl2pPr marL="457200" indent="0">
              <a:buNone/>
              <a:defRPr sz="1400" b="0" i="0">
                <a:latin typeface="Poppins" pitchFamily="2" charset="77"/>
                <a:cs typeface="Poppins" pitchFamily="2" charset="77"/>
              </a:defRPr>
            </a:lvl2pPr>
            <a:lvl3pPr marL="914400" indent="0">
              <a:buNone/>
              <a:defRPr sz="1400" b="0" i="0">
                <a:latin typeface="Poppins" pitchFamily="2" charset="77"/>
                <a:cs typeface="Poppins" pitchFamily="2" charset="77"/>
              </a:defRPr>
            </a:lvl3pPr>
            <a:lvl4pPr marL="1371600" indent="0">
              <a:buNone/>
              <a:defRPr sz="1400" b="0" i="0">
                <a:latin typeface="Poppins" pitchFamily="2" charset="77"/>
                <a:cs typeface="Poppins" pitchFamily="2" charset="77"/>
              </a:defRPr>
            </a:lvl4pPr>
            <a:lvl5pPr marL="1828800" indent="0">
              <a:buNone/>
              <a:defRPr sz="1400" b="0" i="0">
                <a:latin typeface="Poppins" pitchFamily="2" charset="77"/>
                <a:cs typeface="Poppins" pitchFamily="2" charset="77"/>
              </a:defRPr>
            </a:lvl5pPr>
          </a:lstStyle>
          <a:p>
            <a:pPr lvl="0"/>
            <a:r>
              <a:rPr lang="en-US"/>
              <a:t>00</a:t>
            </a:r>
          </a:p>
        </p:txBody>
      </p:sp>
      <p:sp>
        <p:nvSpPr>
          <p:cNvPr id="4" name="Text Placeholder 3">
            <a:extLst>
              <a:ext uri="{FF2B5EF4-FFF2-40B4-BE49-F238E27FC236}">
                <a16:creationId xmlns:a16="http://schemas.microsoft.com/office/drawing/2014/main" id="{E5DB3430-93CA-9540-9380-D85F161C9580}"/>
              </a:ext>
            </a:extLst>
          </p:cNvPr>
          <p:cNvSpPr>
            <a:spLocks noGrp="1"/>
          </p:cNvSpPr>
          <p:nvPr>
            <p:ph type="body" sz="quarter" idx="20"/>
          </p:nvPr>
        </p:nvSpPr>
        <p:spPr>
          <a:xfrm>
            <a:off x="603250" y="1450136"/>
            <a:ext cx="5066030" cy="4795100"/>
          </a:xfrm>
        </p:spPr>
        <p:txBody>
          <a:bodyPr/>
          <a:lstStyle>
            <a:lvl1pPr marL="0" indent="0">
              <a:lnSpc>
                <a:spcPct val="150000"/>
              </a:lnSpc>
              <a:buNone/>
              <a:defRPr sz="1600">
                <a:solidFill>
                  <a:schemeClr val="tx1">
                    <a:lumMod val="75000"/>
                    <a:lumOff val="25000"/>
                  </a:schemeClr>
                </a:solidFill>
              </a:defRPr>
            </a:lvl1pPr>
            <a:lvl2pPr>
              <a:lnSpc>
                <a:spcPct val="150000"/>
              </a:lnSpc>
              <a:defRPr sz="1400">
                <a:solidFill>
                  <a:schemeClr val="tx1">
                    <a:lumMod val="75000"/>
                    <a:lumOff val="25000"/>
                  </a:schemeClr>
                </a:solidFill>
              </a:defRPr>
            </a:lvl2pPr>
            <a:lvl3pPr>
              <a:lnSpc>
                <a:spcPct val="150000"/>
              </a:lnSpc>
              <a:defRPr sz="1400">
                <a:solidFill>
                  <a:schemeClr val="tx1">
                    <a:lumMod val="75000"/>
                    <a:lumOff val="25000"/>
                  </a:schemeClr>
                </a:solidFill>
              </a:defRPr>
            </a:lvl3pPr>
            <a:lvl4pPr>
              <a:lnSpc>
                <a:spcPct val="150000"/>
              </a:lnSpc>
              <a:defRPr sz="1400">
                <a:solidFill>
                  <a:schemeClr val="tx1">
                    <a:lumMod val="75000"/>
                    <a:lumOff val="25000"/>
                  </a:schemeClr>
                </a:solidFill>
              </a:defRPr>
            </a:lvl4pPr>
            <a:lvl5pPr>
              <a:lnSpc>
                <a:spcPct val="150000"/>
              </a:lnSpc>
              <a:defRPr sz="1400">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extBox 15">
            <a:extLst>
              <a:ext uri="{FF2B5EF4-FFF2-40B4-BE49-F238E27FC236}">
                <a16:creationId xmlns:a16="http://schemas.microsoft.com/office/drawing/2014/main" id="{1D9650A9-D1FE-7F4E-A1C9-FF16CE20B16F}"/>
              </a:ext>
            </a:extLst>
          </p:cNvPr>
          <p:cNvSpPr txBox="1"/>
          <p:nvPr userDrawn="1"/>
        </p:nvSpPr>
        <p:spPr>
          <a:xfrm>
            <a:off x="6479967" y="5292458"/>
            <a:ext cx="1523418" cy="276999"/>
          </a:xfrm>
          <a:prstGeom prst="rect">
            <a:avLst/>
          </a:prstGeom>
          <a:noFill/>
        </p:spPr>
        <p:txBody>
          <a:bodyPr wrap="square" rtlCol="0">
            <a:spAutoFit/>
          </a:bodyPr>
          <a:lstStyle/>
          <a:p>
            <a:pPr algn="l"/>
            <a:r>
              <a:rPr lang="en-US" sz="1200" b="1" i="0" spc="300">
                <a:solidFill>
                  <a:schemeClr val="bg1"/>
                </a:solidFill>
                <a:latin typeface="Arial" panose="020B0604020202020204" pitchFamily="34" charset="0"/>
                <a:cs typeface="Arial" panose="020B0604020202020204" pitchFamily="34" charset="0"/>
              </a:rPr>
              <a:t>RESULTS</a:t>
            </a:r>
          </a:p>
        </p:txBody>
      </p:sp>
      <p:sp>
        <p:nvSpPr>
          <p:cNvPr id="19" name="Text Placeholder 5">
            <a:extLst>
              <a:ext uri="{FF2B5EF4-FFF2-40B4-BE49-F238E27FC236}">
                <a16:creationId xmlns:a16="http://schemas.microsoft.com/office/drawing/2014/main" id="{DE51963F-09DC-8E4A-88D2-C536162B970E}"/>
              </a:ext>
            </a:extLst>
          </p:cNvPr>
          <p:cNvSpPr>
            <a:spLocks noGrp="1"/>
          </p:cNvSpPr>
          <p:nvPr>
            <p:ph type="body" sz="quarter" idx="21" hasCustomPrompt="1"/>
          </p:nvPr>
        </p:nvSpPr>
        <p:spPr>
          <a:xfrm>
            <a:off x="6479965" y="5968237"/>
            <a:ext cx="1507897" cy="471961"/>
          </a:xfrm>
        </p:spPr>
        <p:txBody>
          <a:bodyPr>
            <a:noAutofit/>
          </a:bodyPr>
          <a:lstStyle>
            <a:lvl1pPr marL="0" indent="0">
              <a:lnSpc>
                <a:spcPct val="100000"/>
              </a:lnSpc>
              <a:spcBef>
                <a:spcPts val="0"/>
              </a:spcBef>
              <a:buNone/>
              <a:defRPr sz="1200" b="0" i="0">
                <a:solidFill>
                  <a:schemeClr val="bg1"/>
                </a:solidFill>
                <a:latin typeface="Arial" panose="020B0604020202020204" pitchFamily="34" charset="0"/>
                <a:cs typeface="Arial" panose="020B0604020202020204" pitchFamily="34" charset="0"/>
              </a:defRPr>
            </a:lvl1pPr>
            <a:lvl2pPr marL="457200" indent="0">
              <a:buNone/>
              <a:defRPr sz="1400" b="0" i="0">
                <a:latin typeface="Poppins" pitchFamily="2" charset="77"/>
                <a:cs typeface="Poppins" pitchFamily="2" charset="77"/>
              </a:defRPr>
            </a:lvl2pPr>
            <a:lvl3pPr marL="914400" indent="0">
              <a:buNone/>
              <a:defRPr sz="1400" b="0" i="0">
                <a:latin typeface="Poppins" pitchFamily="2" charset="77"/>
                <a:cs typeface="Poppins" pitchFamily="2" charset="77"/>
              </a:defRPr>
            </a:lvl3pPr>
            <a:lvl4pPr marL="1371600" indent="0">
              <a:buNone/>
              <a:defRPr sz="1400" b="0" i="0">
                <a:latin typeface="Poppins" pitchFamily="2" charset="77"/>
                <a:cs typeface="Poppins" pitchFamily="2" charset="77"/>
              </a:defRPr>
            </a:lvl4pPr>
            <a:lvl5pPr marL="1828800" indent="0">
              <a:buNone/>
              <a:defRPr sz="1400" b="0" i="0">
                <a:latin typeface="Poppins" pitchFamily="2" charset="77"/>
                <a:cs typeface="Poppins" pitchFamily="2" charset="77"/>
              </a:defRPr>
            </a:lvl5pPr>
          </a:lstStyle>
          <a:p>
            <a:pPr lvl="0"/>
            <a:r>
              <a:rPr lang="en-US"/>
              <a:t>Lorem Ipsum Dolor</a:t>
            </a:r>
          </a:p>
        </p:txBody>
      </p:sp>
      <p:sp>
        <p:nvSpPr>
          <p:cNvPr id="28" name="Text Placeholder 5">
            <a:extLst>
              <a:ext uri="{FF2B5EF4-FFF2-40B4-BE49-F238E27FC236}">
                <a16:creationId xmlns:a16="http://schemas.microsoft.com/office/drawing/2014/main" id="{C8C32DBD-DA02-E348-877F-086CEC75A197}"/>
              </a:ext>
            </a:extLst>
          </p:cNvPr>
          <p:cNvSpPr>
            <a:spLocks noGrp="1"/>
          </p:cNvSpPr>
          <p:nvPr>
            <p:ph type="body" sz="quarter" idx="22" hasCustomPrompt="1"/>
          </p:nvPr>
        </p:nvSpPr>
        <p:spPr>
          <a:xfrm>
            <a:off x="8278598" y="5560830"/>
            <a:ext cx="1523417" cy="383287"/>
          </a:xfrm>
        </p:spPr>
        <p:txBody>
          <a:bodyPr>
            <a:noAutofit/>
          </a:bodyPr>
          <a:lstStyle>
            <a:lvl1pPr marL="0" indent="0">
              <a:lnSpc>
                <a:spcPct val="100000"/>
              </a:lnSpc>
              <a:spcBef>
                <a:spcPts val="0"/>
              </a:spcBef>
              <a:buNone/>
              <a:defRPr sz="2400" b="1" i="0">
                <a:solidFill>
                  <a:schemeClr val="bg1"/>
                </a:solidFill>
                <a:latin typeface="Arial" panose="020B0604020202020204" pitchFamily="34" charset="0"/>
                <a:cs typeface="Arial" panose="020B0604020202020204" pitchFamily="34" charset="0"/>
              </a:defRPr>
            </a:lvl1pPr>
            <a:lvl2pPr marL="457200" indent="0">
              <a:buNone/>
              <a:defRPr sz="1400" b="0" i="0">
                <a:latin typeface="Poppins" pitchFamily="2" charset="77"/>
                <a:cs typeface="Poppins" pitchFamily="2" charset="77"/>
              </a:defRPr>
            </a:lvl2pPr>
            <a:lvl3pPr marL="914400" indent="0">
              <a:buNone/>
              <a:defRPr sz="1400" b="0" i="0">
                <a:latin typeface="Poppins" pitchFamily="2" charset="77"/>
                <a:cs typeface="Poppins" pitchFamily="2" charset="77"/>
              </a:defRPr>
            </a:lvl3pPr>
            <a:lvl4pPr marL="1371600" indent="0">
              <a:buNone/>
              <a:defRPr sz="1400" b="0" i="0">
                <a:latin typeface="Poppins" pitchFamily="2" charset="77"/>
                <a:cs typeface="Poppins" pitchFamily="2" charset="77"/>
              </a:defRPr>
            </a:lvl4pPr>
            <a:lvl5pPr marL="1828800" indent="0">
              <a:buNone/>
              <a:defRPr sz="1400" b="0" i="0">
                <a:latin typeface="Poppins" pitchFamily="2" charset="77"/>
                <a:cs typeface="Poppins" pitchFamily="2" charset="77"/>
              </a:defRPr>
            </a:lvl5pPr>
          </a:lstStyle>
          <a:p>
            <a:pPr lvl="0"/>
            <a:r>
              <a:rPr lang="en-US"/>
              <a:t>00</a:t>
            </a:r>
          </a:p>
        </p:txBody>
      </p:sp>
      <p:sp>
        <p:nvSpPr>
          <p:cNvPr id="29" name="Text Placeholder 5">
            <a:extLst>
              <a:ext uri="{FF2B5EF4-FFF2-40B4-BE49-F238E27FC236}">
                <a16:creationId xmlns:a16="http://schemas.microsoft.com/office/drawing/2014/main" id="{6EB1CA55-D925-444F-8DA0-8CEF05F20D86}"/>
              </a:ext>
            </a:extLst>
          </p:cNvPr>
          <p:cNvSpPr>
            <a:spLocks noGrp="1"/>
          </p:cNvSpPr>
          <p:nvPr>
            <p:ph type="body" sz="quarter" idx="23" hasCustomPrompt="1"/>
          </p:nvPr>
        </p:nvSpPr>
        <p:spPr>
          <a:xfrm>
            <a:off x="8278597" y="5959610"/>
            <a:ext cx="1507897" cy="471961"/>
          </a:xfrm>
        </p:spPr>
        <p:txBody>
          <a:bodyPr>
            <a:noAutofit/>
          </a:bodyPr>
          <a:lstStyle>
            <a:lvl1pPr marL="0" indent="0">
              <a:lnSpc>
                <a:spcPct val="100000"/>
              </a:lnSpc>
              <a:spcBef>
                <a:spcPts val="0"/>
              </a:spcBef>
              <a:buNone/>
              <a:defRPr sz="1200" b="0" i="0">
                <a:solidFill>
                  <a:schemeClr val="bg1"/>
                </a:solidFill>
                <a:latin typeface="Arial" panose="020B0604020202020204" pitchFamily="34" charset="0"/>
                <a:cs typeface="Arial" panose="020B0604020202020204" pitchFamily="34" charset="0"/>
              </a:defRPr>
            </a:lvl1pPr>
            <a:lvl2pPr marL="457200" indent="0">
              <a:buNone/>
              <a:defRPr sz="1400" b="0" i="0">
                <a:latin typeface="Poppins" pitchFamily="2" charset="77"/>
                <a:cs typeface="Poppins" pitchFamily="2" charset="77"/>
              </a:defRPr>
            </a:lvl2pPr>
            <a:lvl3pPr marL="914400" indent="0">
              <a:buNone/>
              <a:defRPr sz="1400" b="0" i="0">
                <a:latin typeface="Poppins" pitchFamily="2" charset="77"/>
                <a:cs typeface="Poppins" pitchFamily="2" charset="77"/>
              </a:defRPr>
            </a:lvl3pPr>
            <a:lvl4pPr marL="1371600" indent="0">
              <a:buNone/>
              <a:defRPr sz="1400" b="0" i="0">
                <a:latin typeface="Poppins" pitchFamily="2" charset="77"/>
                <a:cs typeface="Poppins" pitchFamily="2" charset="77"/>
              </a:defRPr>
            </a:lvl4pPr>
            <a:lvl5pPr marL="1828800" indent="0">
              <a:buNone/>
              <a:defRPr sz="1400" b="0" i="0">
                <a:latin typeface="Poppins" pitchFamily="2" charset="77"/>
                <a:cs typeface="Poppins" pitchFamily="2" charset="77"/>
              </a:defRPr>
            </a:lvl5pPr>
          </a:lstStyle>
          <a:p>
            <a:pPr lvl="0"/>
            <a:r>
              <a:rPr lang="en-US"/>
              <a:t>Lorem Ipsum Dolor</a:t>
            </a:r>
          </a:p>
        </p:txBody>
      </p:sp>
      <p:sp>
        <p:nvSpPr>
          <p:cNvPr id="30" name="Text Placeholder 5">
            <a:extLst>
              <a:ext uri="{FF2B5EF4-FFF2-40B4-BE49-F238E27FC236}">
                <a16:creationId xmlns:a16="http://schemas.microsoft.com/office/drawing/2014/main" id="{9555A56F-2156-0C47-9C24-6E95A084A9D2}"/>
              </a:ext>
            </a:extLst>
          </p:cNvPr>
          <p:cNvSpPr>
            <a:spLocks noGrp="1"/>
          </p:cNvSpPr>
          <p:nvPr>
            <p:ph type="body" sz="quarter" idx="24" hasCustomPrompt="1"/>
          </p:nvPr>
        </p:nvSpPr>
        <p:spPr>
          <a:xfrm>
            <a:off x="10077230" y="5553097"/>
            <a:ext cx="1523417" cy="383287"/>
          </a:xfrm>
        </p:spPr>
        <p:txBody>
          <a:bodyPr>
            <a:noAutofit/>
          </a:bodyPr>
          <a:lstStyle>
            <a:lvl1pPr marL="0" indent="0">
              <a:lnSpc>
                <a:spcPct val="100000"/>
              </a:lnSpc>
              <a:spcBef>
                <a:spcPts val="0"/>
              </a:spcBef>
              <a:buNone/>
              <a:defRPr sz="2400" b="1" i="0">
                <a:solidFill>
                  <a:schemeClr val="bg1"/>
                </a:solidFill>
                <a:latin typeface="Arial" panose="020B0604020202020204" pitchFamily="34" charset="0"/>
                <a:cs typeface="Arial" panose="020B0604020202020204" pitchFamily="34" charset="0"/>
              </a:defRPr>
            </a:lvl1pPr>
            <a:lvl2pPr marL="457200" indent="0">
              <a:buNone/>
              <a:defRPr sz="1400" b="0" i="0">
                <a:latin typeface="Poppins" pitchFamily="2" charset="77"/>
                <a:cs typeface="Poppins" pitchFamily="2" charset="77"/>
              </a:defRPr>
            </a:lvl2pPr>
            <a:lvl3pPr marL="914400" indent="0">
              <a:buNone/>
              <a:defRPr sz="1400" b="0" i="0">
                <a:latin typeface="Poppins" pitchFamily="2" charset="77"/>
                <a:cs typeface="Poppins" pitchFamily="2" charset="77"/>
              </a:defRPr>
            </a:lvl3pPr>
            <a:lvl4pPr marL="1371600" indent="0">
              <a:buNone/>
              <a:defRPr sz="1400" b="0" i="0">
                <a:latin typeface="Poppins" pitchFamily="2" charset="77"/>
                <a:cs typeface="Poppins" pitchFamily="2" charset="77"/>
              </a:defRPr>
            </a:lvl4pPr>
            <a:lvl5pPr marL="1828800" indent="0">
              <a:buNone/>
              <a:defRPr sz="1400" b="0" i="0">
                <a:latin typeface="Poppins" pitchFamily="2" charset="77"/>
                <a:cs typeface="Poppins" pitchFamily="2" charset="77"/>
              </a:defRPr>
            </a:lvl5pPr>
          </a:lstStyle>
          <a:p>
            <a:pPr lvl="0"/>
            <a:r>
              <a:rPr lang="en-US"/>
              <a:t>00</a:t>
            </a:r>
          </a:p>
        </p:txBody>
      </p:sp>
      <p:sp>
        <p:nvSpPr>
          <p:cNvPr id="31" name="Text Placeholder 5">
            <a:extLst>
              <a:ext uri="{FF2B5EF4-FFF2-40B4-BE49-F238E27FC236}">
                <a16:creationId xmlns:a16="http://schemas.microsoft.com/office/drawing/2014/main" id="{0AC86934-578D-4547-91D4-0207518575BA}"/>
              </a:ext>
            </a:extLst>
          </p:cNvPr>
          <p:cNvSpPr>
            <a:spLocks noGrp="1"/>
          </p:cNvSpPr>
          <p:nvPr>
            <p:ph type="body" sz="quarter" idx="25" hasCustomPrompt="1"/>
          </p:nvPr>
        </p:nvSpPr>
        <p:spPr>
          <a:xfrm>
            <a:off x="10077229" y="5951877"/>
            <a:ext cx="1507897" cy="471961"/>
          </a:xfrm>
        </p:spPr>
        <p:txBody>
          <a:bodyPr>
            <a:noAutofit/>
          </a:bodyPr>
          <a:lstStyle>
            <a:lvl1pPr marL="0" indent="0">
              <a:lnSpc>
                <a:spcPct val="100000"/>
              </a:lnSpc>
              <a:spcBef>
                <a:spcPts val="0"/>
              </a:spcBef>
              <a:buNone/>
              <a:defRPr sz="1200" b="0" i="0">
                <a:solidFill>
                  <a:schemeClr val="bg1"/>
                </a:solidFill>
                <a:latin typeface="Arial" panose="020B0604020202020204" pitchFamily="34" charset="0"/>
                <a:cs typeface="Arial" panose="020B0604020202020204" pitchFamily="34" charset="0"/>
              </a:defRPr>
            </a:lvl1pPr>
            <a:lvl2pPr marL="457200" indent="0">
              <a:buNone/>
              <a:defRPr sz="1400" b="0" i="0">
                <a:latin typeface="Poppins" pitchFamily="2" charset="77"/>
                <a:cs typeface="Poppins" pitchFamily="2" charset="77"/>
              </a:defRPr>
            </a:lvl2pPr>
            <a:lvl3pPr marL="914400" indent="0">
              <a:buNone/>
              <a:defRPr sz="1400" b="0" i="0">
                <a:latin typeface="Poppins" pitchFamily="2" charset="77"/>
                <a:cs typeface="Poppins" pitchFamily="2" charset="77"/>
              </a:defRPr>
            </a:lvl3pPr>
            <a:lvl4pPr marL="1371600" indent="0">
              <a:buNone/>
              <a:defRPr sz="1400" b="0" i="0">
                <a:latin typeface="Poppins" pitchFamily="2" charset="77"/>
                <a:cs typeface="Poppins" pitchFamily="2" charset="77"/>
              </a:defRPr>
            </a:lvl4pPr>
            <a:lvl5pPr marL="1828800" indent="0">
              <a:buNone/>
              <a:defRPr sz="1400" b="0" i="0">
                <a:latin typeface="Poppins" pitchFamily="2" charset="77"/>
                <a:cs typeface="Poppins" pitchFamily="2" charset="77"/>
              </a:defRPr>
            </a:lvl5pPr>
          </a:lstStyle>
          <a:p>
            <a:pPr lvl="0"/>
            <a:r>
              <a:rPr lang="en-US"/>
              <a:t>Lorem Ipsum Dolor</a:t>
            </a:r>
          </a:p>
        </p:txBody>
      </p:sp>
    </p:spTree>
    <p:extLst>
      <p:ext uri="{BB962C8B-B14F-4D97-AF65-F5344CB8AC3E}">
        <p14:creationId xmlns:p14="http://schemas.microsoft.com/office/powerpoint/2010/main" val="765708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7AD27F-2229-4DC3-B368-5546AAA958F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C598AD-9BD4-494B-81C9-E3D54A0397D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41111F-21B9-4D4D-B19B-AA4895D6D299}"/>
              </a:ext>
            </a:extLst>
          </p:cNvPr>
          <p:cNvSpPr>
            <a:spLocks noGrp="1"/>
          </p:cNvSpPr>
          <p:nvPr>
            <p:ph type="dt" sz="half" idx="10"/>
          </p:nvPr>
        </p:nvSpPr>
        <p:spPr/>
        <p:txBody>
          <a:bodyPr/>
          <a:lstStyle/>
          <a:p>
            <a:fld id="{67D3573E-0058-463A-B7EA-1DAD0737FD0C}" type="datetimeFigureOut">
              <a:rPr lang="en-US" smtClean="0"/>
              <a:t>12/1/2025</a:t>
            </a:fld>
            <a:endParaRPr lang="en-US"/>
          </a:p>
        </p:txBody>
      </p:sp>
      <p:sp>
        <p:nvSpPr>
          <p:cNvPr id="5" name="Footer Placeholder 4">
            <a:extLst>
              <a:ext uri="{FF2B5EF4-FFF2-40B4-BE49-F238E27FC236}">
                <a16:creationId xmlns:a16="http://schemas.microsoft.com/office/drawing/2014/main" id="{BA6477AB-A577-43A4-9665-378A0898A1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D94B8D-3ADB-4ACE-A07B-3E5396AA5857}"/>
              </a:ext>
            </a:extLst>
          </p:cNvPr>
          <p:cNvSpPr>
            <a:spLocks noGrp="1"/>
          </p:cNvSpPr>
          <p:nvPr>
            <p:ph type="sldNum" sz="quarter" idx="12"/>
          </p:nvPr>
        </p:nvSpPr>
        <p:spPr/>
        <p:txBody>
          <a:bodyPr/>
          <a:lstStyle/>
          <a:p>
            <a:fld id="{C578B8F2-FE92-4537-960E-75FA3EF0C5E0}" type="slidenum">
              <a:rPr lang="en-US" smtClean="0"/>
              <a:t>‹#›</a:t>
            </a:fld>
            <a:endParaRPr lang="en-US"/>
          </a:p>
        </p:txBody>
      </p:sp>
    </p:spTree>
    <p:extLst>
      <p:ext uri="{BB962C8B-B14F-4D97-AF65-F5344CB8AC3E}">
        <p14:creationId xmlns:p14="http://schemas.microsoft.com/office/powerpoint/2010/main" val="150640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0072E-319B-435E-B13B-8D697D6D905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1004F99-1042-4B32-A848-3678122E0A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705C7B7-CBFA-4F5E-A09A-17CE96A94926}"/>
              </a:ext>
            </a:extLst>
          </p:cNvPr>
          <p:cNvSpPr>
            <a:spLocks noGrp="1"/>
          </p:cNvSpPr>
          <p:nvPr>
            <p:ph type="dt" sz="half" idx="10"/>
          </p:nvPr>
        </p:nvSpPr>
        <p:spPr/>
        <p:txBody>
          <a:bodyPr/>
          <a:lstStyle/>
          <a:p>
            <a:fld id="{67D3573E-0058-463A-B7EA-1DAD0737FD0C}" type="datetimeFigureOut">
              <a:rPr lang="en-US" smtClean="0"/>
              <a:t>12/1/2025</a:t>
            </a:fld>
            <a:endParaRPr lang="en-US"/>
          </a:p>
        </p:txBody>
      </p:sp>
      <p:sp>
        <p:nvSpPr>
          <p:cNvPr id="5" name="Footer Placeholder 4">
            <a:extLst>
              <a:ext uri="{FF2B5EF4-FFF2-40B4-BE49-F238E27FC236}">
                <a16:creationId xmlns:a16="http://schemas.microsoft.com/office/drawing/2014/main" id="{2868ADDD-08E7-446B-8FAC-7EDCA8BE6F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4D90F7-C7A2-4747-93DA-358DD2618C58}"/>
              </a:ext>
            </a:extLst>
          </p:cNvPr>
          <p:cNvSpPr>
            <a:spLocks noGrp="1"/>
          </p:cNvSpPr>
          <p:nvPr>
            <p:ph type="sldNum" sz="quarter" idx="12"/>
          </p:nvPr>
        </p:nvSpPr>
        <p:spPr/>
        <p:txBody>
          <a:bodyPr/>
          <a:lstStyle/>
          <a:p>
            <a:fld id="{C578B8F2-FE92-4537-960E-75FA3EF0C5E0}" type="slidenum">
              <a:rPr lang="en-US" smtClean="0"/>
              <a:t>‹#›</a:t>
            </a:fld>
            <a:endParaRPr lang="en-US"/>
          </a:p>
        </p:txBody>
      </p:sp>
    </p:spTree>
    <p:extLst>
      <p:ext uri="{BB962C8B-B14F-4D97-AF65-F5344CB8AC3E}">
        <p14:creationId xmlns:p14="http://schemas.microsoft.com/office/powerpoint/2010/main" val="36696252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86218-E355-4987-9F74-50AA6F4978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3741890-8D3C-4A1B-8564-A2C712D8E4D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7AE8437-8408-40E0-AA99-697E74A7ADF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D665E1A-40D2-4889-BBA1-07A2A16E5317}"/>
              </a:ext>
            </a:extLst>
          </p:cNvPr>
          <p:cNvSpPr>
            <a:spLocks noGrp="1"/>
          </p:cNvSpPr>
          <p:nvPr>
            <p:ph type="dt" sz="half" idx="10"/>
          </p:nvPr>
        </p:nvSpPr>
        <p:spPr/>
        <p:txBody>
          <a:bodyPr/>
          <a:lstStyle/>
          <a:p>
            <a:fld id="{67D3573E-0058-463A-B7EA-1DAD0737FD0C}" type="datetimeFigureOut">
              <a:rPr lang="en-US" smtClean="0"/>
              <a:t>12/1/2025</a:t>
            </a:fld>
            <a:endParaRPr lang="en-US"/>
          </a:p>
        </p:txBody>
      </p:sp>
      <p:sp>
        <p:nvSpPr>
          <p:cNvPr id="6" name="Footer Placeholder 5">
            <a:extLst>
              <a:ext uri="{FF2B5EF4-FFF2-40B4-BE49-F238E27FC236}">
                <a16:creationId xmlns:a16="http://schemas.microsoft.com/office/drawing/2014/main" id="{5E083FD0-DE43-4F11-AE83-48FC3070F0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32682E-F29D-4B88-BBB8-973C5745B247}"/>
              </a:ext>
            </a:extLst>
          </p:cNvPr>
          <p:cNvSpPr>
            <a:spLocks noGrp="1"/>
          </p:cNvSpPr>
          <p:nvPr>
            <p:ph type="sldNum" sz="quarter" idx="12"/>
          </p:nvPr>
        </p:nvSpPr>
        <p:spPr/>
        <p:txBody>
          <a:bodyPr/>
          <a:lstStyle/>
          <a:p>
            <a:fld id="{C578B8F2-FE92-4537-960E-75FA3EF0C5E0}" type="slidenum">
              <a:rPr lang="en-US" smtClean="0"/>
              <a:t>‹#›</a:t>
            </a:fld>
            <a:endParaRPr lang="en-US"/>
          </a:p>
        </p:txBody>
      </p:sp>
    </p:spTree>
    <p:extLst>
      <p:ext uri="{BB962C8B-B14F-4D97-AF65-F5344CB8AC3E}">
        <p14:creationId xmlns:p14="http://schemas.microsoft.com/office/powerpoint/2010/main" val="10535110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57AB1-E62F-4492-81EF-91C5FDE8F59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3E9A55C-272E-47E5-B065-685D9815E05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B7F5B06-3E0D-4CE2-8ACF-7D6484505A1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1273769-0210-448C-BBC1-5EFF1AF63DF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8769F34-C025-44FE-A2A6-85A115CC50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25D54AD-7E17-4774-96A5-D1AC7E740468}"/>
              </a:ext>
            </a:extLst>
          </p:cNvPr>
          <p:cNvSpPr>
            <a:spLocks noGrp="1"/>
          </p:cNvSpPr>
          <p:nvPr>
            <p:ph type="dt" sz="half" idx="10"/>
          </p:nvPr>
        </p:nvSpPr>
        <p:spPr/>
        <p:txBody>
          <a:bodyPr/>
          <a:lstStyle/>
          <a:p>
            <a:fld id="{67D3573E-0058-463A-B7EA-1DAD0737FD0C}" type="datetimeFigureOut">
              <a:rPr lang="en-US" smtClean="0"/>
              <a:t>12/1/2025</a:t>
            </a:fld>
            <a:endParaRPr lang="en-US"/>
          </a:p>
        </p:txBody>
      </p:sp>
      <p:sp>
        <p:nvSpPr>
          <p:cNvPr id="8" name="Footer Placeholder 7">
            <a:extLst>
              <a:ext uri="{FF2B5EF4-FFF2-40B4-BE49-F238E27FC236}">
                <a16:creationId xmlns:a16="http://schemas.microsoft.com/office/drawing/2014/main" id="{DFC25054-379F-445D-AD4C-AE18D7A1705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0BC507-9A75-4657-9EE9-8D5A43362B5D}"/>
              </a:ext>
            </a:extLst>
          </p:cNvPr>
          <p:cNvSpPr>
            <a:spLocks noGrp="1"/>
          </p:cNvSpPr>
          <p:nvPr>
            <p:ph type="sldNum" sz="quarter" idx="12"/>
          </p:nvPr>
        </p:nvSpPr>
        <p:spPr/>
        <p:txBody>
          <a:bodyPr/>
          <a:lstStyle/>
          <a:p>
            <a:fld id="{C578B8F2-FE92-4537-960E-75FA3EF0C5E0}" type="slidenum">
              <a:rPr lang="en-US" smtClean="0"/>
              <a:t>‹#›</a:t>
            </a:fld>
            <a:endParaRPr lang="en-US"/>
          </a:p>
        </p:txBody>
      </p:sp>
    </p:spTree>
    <p:extLst>
      <p:ext uri="{BB962C8B-B14F-4D97-AF65-F5344CB8AC3E}">
        <p14:creationId xmlns:p14="http://schemas.microsoft.com/office/powerpoint/2010/main" val="3928558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9A439-4B84-4857-84EB-B54AD2704B2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077F5BF-154C-4036-8C98-690E93B70BCA}"/>
              </a:ext>
            </a:extLst>
          </p:cNvPr>
          <p:cNvSpPr>
            <a:spLocks noGrp="1"/>
          </p:cNvSpPr>
          <p:nvPr>
            <p:ph type="dt" sz="half" idx="10"/>
          </p:nvPr>
        </p:nvSpPr>
        <p:spPr/>
        <p:txBody>
          <a:bodyPr/>
          <a:lstStyle/>
          <a:p>
            <a:fld id="{67D3573E-0058-463A-B7EA-1DAD0737FD0C}" type="datetimeFigureOut">
              <a:rPr lang="en-US" smtClean="0"/>
              <a:t>12/1/2025</a:t>
            </a:fld>
            <a:endParaRPr lang="en-US"/>
          </a:p>
        </p:txBody>
      </p:sp>
      <p:sp>
        <p:nvSpPr>
          <p:cNvPr id="4" name="Footer Placeholder 3">
            <a:extLst>
              <a:ext uri="{FF2B5EF4-FFF2-40B4-BE49-F238E27FC236}">
                <a16:creationId xmlns:a16="http://schemas.microsoft.com/office/drawing/2014/main" id="{3969E2E3-C6D0-4B99-B0B4-E48E07F41CC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F315F9B-FE71-46BC-A3A3-2135A6491BA5}"/>
              </a:ext>
            </a:extLst>
          </p:cNvPr>
          <p:cNvSpPr>
            <a:spLocks noGrp="1"/>
          </p:cNvSpPr>
          <p:nvPr>
            <p:ph type="sldNum" sz="quarter" idx="12"/>
          </p:nvPr>
        </p:nvSpPr>
        <p:spPr/>
        <p:txBody>
          <a:bodyPr/>
          <a:lstStyle/>
          <a:p>
            <a:fld id="{C578B8F2-FE92-4537-960E-75FA3EF0C5E0}" type="slidenum">
              <a:rPr lang="en-US" smtClean="0"/>
              <a:t>‹#›</a:t>
            </a:fld>
            <a:endParaRPr lang="en-US"/>
          </a:p>
        </p:txBody>
      </p:sp>
    </p:spTree>
    <p:extLst>
      <p:ext uri="{BB962C8B-B14F-4D97-AF65-F5344CB8AC3E}">
        <p14:creationId xmlns:p14="http://schemas.microsoft.com/office/powerpoint/2010/main" val="7511454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A0E579-783C-4D17-A7DC-C411FBEE4E8F}"/>
              </a:ext>
            </a:extLst>
          </p:cNvPr>
          <p:cNvSpPr>
            <a:spLocks noGrp="1"/>
          </p:cNvSpPr>
          <p:nvPr>
            <p:ph type="dt" sz="half" idx="10"/>
          </p:nvPr>
        </p:nvSpPr>
        <p:spPr/>
        <p:txBody>
          <a:bodyPr/>
          <a:lstStyle/>
          <a:p>
            <a:fld id="{67D3573E-0058-463A-B7EA-1DAD0737FD0C}" type="datetimeFigureOut">
              <a:rPr lang="en-US" smtClean="0"/>
              <a:t>12/1/2025</a:t>
            </a:fld>
            <a:endParaRPr lang="en-US"/>
          </a:p>
        </p:txBody>
      </p:sp>
      <p:sp>
        <p:nvSpPr>
          <p:cNvPr id="3" name="Footer Placeholder 2">
            <a:extLst>
              <a:ext uri="{FF2B5EF4-FFF2-40B4-BE49-F238E27FC236}">
                <a16:creationId xmlns:a16="http://schemas.microsoft.com/office/drawing/2014/main" id="{5C065766-0F37-42F0-8639-460FE109DCF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8466DEA-0A45-462E-8442-6387082D621F}"/>
              </a:ext>
            </a:extLst>
          </p:cNvPr>
          <p:cNvSpPr>
            <a:spLocks noGrp="1"/>
          </p:cNvSpPr>
          <p:nvPr>
            <p:ph type="sldNum" sz="quarter" idx="12"/>
          </p:nvPr>
        </p:nvSpPr>
        <p:spPr/>
        <p:txBody>
          <a:bodyPr/>
          <a:lstStyle/>
          <a:p>
            <a:fld id="{C578B8F2-FE92-4537-960E-75FA3EF0C5E0}" type="slidenum">
              <a:rPr lang="en-US" smtClean="0"/>
              <a:t>‹#›</a:t>
            </a:fld>
            <a:endParaRPr lang="en-US"/>
          </a:p>
        </p:txBody>
      </p:sp>
    </p:spTree>
    <p:extLst>
      <p:ext uri="{BB962C8B-B14F-4D97-AF65-F5344CB8AC3E}">
        <p14:creationId xmlns:p14="http://schemas.microsoft.com/office/powerpoint/2010/main" val="21671233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AE5B7-896F-48A5-BB9D-B77BF28875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B76666F-5B5B-4B4E-B138-9A8A8C135E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58AC3DC-C555-4A54-95AB-3B32ADF4EE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193A1B-7501-4697-931A-25F39DDB8996}"/>
              </a:ext>
            </a:extLst>
          </p:cNvPr>
          <p:cNvSpPr>
            <a:spLocks noGrp="1"/>
          </p:cNvSpPr>
          <p:nvPr>
            <p:ph type="dt" sz="half" idx="10"/>
          </p:nvPr>
        </p:nvSpPr>
        <p:spPr/>
        <p:txBody>
          <a:bodyPr/>
          <a:lstStyle/>
          <a:p>
            <a:fld id="{67D3573E-0058-463A-B7EA-1DAD0737FD0C}" type="datetimeFigureOut">
              <a:rPr lang="en-US" smtClean="0"/>
              <a:t>12/1/2025</a:t>
            </a:fld>
            <a:endParaRPr lang="en-US"/>
          </a:p>
        </p:txBody>
      </p:sp>
      <p:sp>
        <p:nvSpPr>
          <p:cNvPr id="6" name="Footer Placeholder 5">
            <a:extLst>
              <a:ext uri="{FF2B5EF4-FFF2-40B4-BE49-F238E27FC236}">
                <a16:creationId xmlns:a16="http://schemas.microsoft.com/office/drawing/2014/main" id="{FAEA95F1-D8DA-4206-9AFF-00D59481B9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D3FE04-5D15-40EF-AD83-D13A5D19A547}"/>
              </a:ext>
            </a:extLst>
          </p:cNvPr>
          <p:cNvSpPr>
            <a:spLocks noGrp="1"/>
          </p:cNvSpPr>
          <p:nvPr>
            <p:ph type="sldNum" sz="quarter" idx="12"/>
          </p:nvPr>
        </p:nvSpPr>
        <p:spPr/>
        <p:txBody>
          <a:bodyPr/>
          <a:lstStyle/>
          <a:p>
            <a:fld id="{C578B8F2-FE92-4537-960E-75FA3EF0C5E0}" type="slidenum">
              <a:rPr lang="en-US" smtClean="0"/>
              <a:t>‹#›</a:t>
            </a:fld>
            <a:endParaRPr lang="en-US"/>
          </a:p>
        </p:txBody>
      </p:sp>
    </p:spTree>
    <p:extLst>
      <p:ext uri="{BB962C8B-B14F-4D97-AF65-F5344CB8AC3E}">
        <p14:creationId xmlns:p14="http://schemas.microsoft.com/office/powerpoint/2010/main" val="37821143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7F919-A990-4F12-9028-71B315A85E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E786613-7A59-4C61-B3F6-7012A1BD363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E13933E-50A4-4710-BB2D-A06BD457B6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126195-96A9-4742-995F-058B9ED56741}"/>
              </a:ext>
            </a:extLst>
          </p:cNvPr>
          <p:cNvSpPr>
            <a:spLocks noGrp="1"/>
          </p:cNvSpPr>
          <p:nvPr>
            <p:ph type="dt" sz="half" idx="10"/>
          </p:nvPr>
        </p:nvSpPr>
        <p:spPr/>
        <p:txBody>
          <a:bodyPr/>
          <a:lstStyle/>
          <a:p>
            <a:fld id="{67D3573E-0058-463A-B7EA-1DAD0737FD0C}" type="datetimeFigureOut">
              <a:rPr lang="en-US" smtClean="0"/>
              <a:t>12/1/2025</a:t>
            </a:fld>
            <a:endParaRPr lang="en-US"/>
          </a:p>
        </p:txBody>
      </p:sp>
      <p:sp>
        <p:nvSpPr>
          <p:cNvPr id="6" name="Footer Placeholder 5">
            <a:extLst>
              <a:ext uri="{FF2B5EF4-FFF2-40B4-BE49-F238E27FC236}">
                <a16:creationId xmlns:a16="http://schemas.microsoft.com/office/drawing/2014/main" id="{2AD91C13-BB64-412D-BE0D-B72162B043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ECCC33-0A96-4574-9FCE-C963B4DDD932}"/>
              </a:ext>
            </a:extLst>
          </p:cNvPr>
          <p:cNvSpPr>
            <a:spLocks noGrp="1"/>
          </p:cNvSpPr>
          <p:nvPr>
            <p:ph type="sldNum" sz="quarter" idx="12"/>
          </p:nvPr>
        </p:nvSpPr>
        <p:spPr/>
        <p:txBody>
          <a:bodyPr/>
          <a:lstStyle/>
          <a:p>
            <a:fld id="{C578B8F2-FE92-4537-960E-75FA3EF0C5E0}" type="slidenum">
              <a:rPr lang="en-US" smtClean="0"/>
              <a:t>‹#›</a:t>
            </a:fld>
            <a:endParaRPr lang="en-US"/>
          </a:p>
        </p:txBody>
      </p:sp>
    </p:spTree>
    <p:extLst>
      <p:ext uri="{BB962C8B-B14F-4D97-AF65-F5344CB8AC3E}">
        <p14:creationId xmlns:p14="http://schemas.microsoft.com/office/powerpoint/2010/main" val="17827480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E6F126-03DC-4D7B-B379-3C62C269AC6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5AEFBD2-0F96-403C-A7DF-F428121C1A2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2880A0-A885-4476-AA4A-C36F45F3B4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7D3573E-0058-463A-B7EA-1DAD0737FD0C}" type="datetimeFigureOut">
              <a:rPr lang="en-US" smtClean="0"/>
              <a:t>12/1/2025</a:t>
            </a:fld>
            <a:endParaRPr lang="en-US"/>
          </a:p>
        </p:txBody>
      </p:sp>
      <p:sp>
        <p:nvSpPr>
          <p:cNvPr id="5" name="Footer Placeholder 4">
            <a:extLst>
              <a:ext uri="{FF2B5EF4-FFF2-40B4-BE49-F238E27FC236}">
                <a16:creationId xmlns:a16="http://schemas.microsoft.com/office/drawing/2014/main" id="{7A8EB687-F61F-4D35-B03F-2CFB2F7293A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8762791-AB6D-414E-8F2A-F80201D92D1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78B8F2-FE92-4537-960E-75FA3EF0C5E0}" type="slidenum">
              <a:rPr lang="en-US" smtClean="0"/>
              <a:t>‹#›</a:t>
            </a:fld>
            <a:endParaRPr lang="en-US"/>
          </a:p>
        </p:txBody>
      </p:sp>
    </p:spTree>
    <p:extLst>
      <p:ext uri="{BB962C8B-B14F-4D97-AF65-F5344CB8AC3E}">
        <p14:creationId xmlns:p14="http://schemas.microsoft.com/office/powerpoint/2010/main" val="37323965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4.png"/><Relationship Id="rId4" Type="http://schemas.openxmlformats.org/officeDocument/2006/relationships/image" Target="../media/image3.gif"/></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39918B97-2236-432B-9D84-A860394888A6}"/>
              </a:ext>
            </a:extLst>
          </p:cNvPr>
          <p:cNvSpPr>
            <a:spLocks noGrp="1" noRot="1" noMove="1" noResize="1" noEditPoints="1" noAdjustHandles="1" noChangeArrowheads="1" noChangeShapeType="1"/>
          </p:cNvSpPr>
          <p:nvPr/>
        </p:nvSpPr>
        <p:spPr>
          <a:xfrm>
            <a:off x="5380140" y="4408414"/>
            <a:ext cx="6811860" cy="24495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D888A8EE-A41B-104E-87E1-EB98061134BE}"/>
              </a:ext>
            </a:extLst>
          </p:cNvPr>
          <p:cNvSpPr>
            <a:spLocks noGrp="1"/>
          </p:cNvSpPr>
          <p:nvPr>
            <p:ph type="sldNum" sz="quarter" idx="12"/>
          </p:nvPr>
        </p:nvSpPr>
        <p:spPr/>
        <p:txBody>
          <a:bodyPr/>
          <a:lstStyle/>
          <a:p>
            <a:fld id="{056F86DB-78DF-EB43-A6BE-40415A3A0052}" type="slidenum">
              <a:rPr lang="en-US" smtClean="0"/>
              <a:pPr/>
              <a:t>1</a:t>
            </a:fld>
            <a:endParaRPr lang="en-US"/>
          </a:p>
        </p:txBody>
      </p:sp>
      <p:sp>
        <p:nvSpPr>
          <p:cNvPr id="4" name="Title 3">
            <a:extLst>
              <a:ext uri="{FF2B5EF4-FFF2-40B4-BE49-F238E27FC236}">
                <a16:creationId xmlns:a16="http://schemas.microsoft.com/office/drawing/2014/main" id="{BDC4B9FF-8695-D444-A5CC-2CB3135EEEAD}"/>
              </a:ext>
            </a:extLst>
          </p:cNvPr>
          <p:cNvSpPr>
            <a:spLocks noGrp="1"/>
          </p:cNvSpPr>
          <p:nvPr>
            <p:ph type="ctrTitle"/>
          </p:nvPr>
        </p:nvSpPr>
        <p:spPr>
          <a:xfrm>
            <a:off x="542052" y="239615"/>
            <a:ext cx="10996863" cy="844655"/>
          </a:xfrm>
        </p:spPr>
        <p:txBody>
          <a:bodyPr>
            <a:normAutofit/>
          </a:bodyPr>
          <a:lstStyle/>
          <a:p>
            <a:r>
              <a:rPr lang="en-US" sz="3200" b="1">
                <a:solidFill>
                  <a:srgbClr val="063A79"/>
                </a:solidFill>
                <a:latin typeface="Poppins"/>
                <a:cs typeface="Poppins"/>
              </a:rPr>
              <a:t>Reels to promote new META features</a:t>
            </a:r>
          </a:p>
        </p:txBody>
      </p:sp>
      <p:sp>
        <p:nvSpPr>
          <p:cNvPr id="6" name="Text Placeholder 5">
            <a:extLst>
              <a:ext uri="{FF2B5EF4-FFF2-40B4-BE49-F238E27FC236}">
                <a16:creationId xmlns:a16="http://schemas.microsoft.com/office/drawing/2014/main" id="{DC3185AF-4529-9642-92AB-B131CAEBC7A9}"/>
              </a:ext>
            </a:extLst>
          </p:cNvPr>
          <p:cNvSpPr>
            <a:spLocks noGrp="1"/>
          </p:cNvSpPr>
          <p:nvPr>
            <p:ph type="body" sz="quarter" idx="20"/>
          </p:nvPr>
        </p:nvSpPr>
        <p:spPr>
          <a:xfrm>
            <a:off x="589346" y="1086251"/>
            <a:ext cx="8865746" cy="1485746"/>
          </a:xfrm>
        </p:spPr>
        <p:txBody>
          <a:bodyPr vert="horz" lIns="91440" tIns="45720" rIns="91440" bIns="45720" rtlCol="0" anchor="t">
            <a:normAutofit/>
          </a:bodyPr>
          <a:lstStyle/>
          <a:p>
            <a:r>
              <a:rPr lang="en-US" sz="1200" dirty="0">
                <a:solidFill>
                  <a:schemeClr val="tx1"/>
                </a:solidFill>
                <a:latin typeface="Poppins"/>
                <a:ea typeface="+mn-lt"/>
                <a:cs typeface="Poppins"/>
              </a:rPr>
              <a:t>The client over at Meta was looking to enhance the engagement and educational impact of the Meta Creator Community (MCC) by leveraging short video content on platforms such as Instagram and Facebook (Reels). They wanted full production of five Reels and scripting of six highlighting the new products, Threads and Broadcast Channels.</a:t>
            </a:r>
          </a:p>
          <a:p>
            <a:endParaRPr lang="en-US" sz="1200">
              <a:solidFill>
                <a:srgbClr val="404040"/>
              </a:solidFill>
              <a:latin typeface="Poppins"/>
              <a:ea typeface="+mn-lt"/>
              <a:cs typeface="Poppins"/>
            </a:endParaRPr>
          </a:p>
          <a:p>
            <a:endParaRPr lang="en-US" sz="1200">
              <a:latin typeface="Poppins"/>
              <a:cs typeface="Poppins"/>
            </a:endParaRPr>
          </a:p>
        </p:txBody>
      </p:sp>
      <p:sp>
        <p:nvSpPr>
          <p:cNvPr id="8" name="Text Placeholder 7">
            <a:extLst>
              <a:ext uri="{FF2B5EF4-FFF2-40B4-BE49-F238E27FC236}">
                <a16:creationId xmlns:a16="http://schemas.microsoft.com/office/drawing/2014/main" id="{F7328E13-9F30-0846-AE9E-2A00307B067C}"/>
              </a:ext>
            </a:extLst>
          </p:cNvPr>
          <p:cNvSpPr>
            <a:spLocks noGrp="1"/>
          </p:cNvSpPr>
          <p:nvPr>
            <p:ph type="body" sz="quarter" idx="22"/>
          </p:nvPr>
        </p:nvSpPr>
        <p:spPr/>
        <p:txBody>
          <a:bodyPr/>
          <a:lstStyle/>
          <a:p>
            <a:r>
              <a:rPr lang="en-US"/>
              <a:t>3</a:t>
            </a:r>
          </a:p>
        </p:txBody>
      </p:sp>
      <p:sp>
        <p:nvSpPr>
          <p:cNvPr id="9" name="Text Placeholder 8">
            <a:extLst>
              <a:ext uri="{FF2B5EF4-FFF2-40B4-BE49-F238E27FC236}">
                <a16:creationId xmlns:a16="http://schemas.microsoft.com/office/drawing/2014/main" id="{26D1C182-68D6-5145-9959-7C17A6C7E8D2}"/>
              </a:ext>
            </a:extLst>
          </p:cNvPr>
          <p:cNvSpPr>
            <a:spLocks noGrp="1"/>
          </p:cNvSpPr>
          <p:nvPr>
            <p:ph type="body" sz="quarter" idx="23"/>
          </p:nvPr>
        </p:nvSpPr>
        <p:spPr/>
        <p:txBody>
          <a:bodyPr/>
          <a:lstStyle/>
          <a:p>
            <a:r>
              <a:rPr lang="en-US"/>
              <a:t>Responsive viewport sizes</a:t>
            </a:r>
          </a:p>
        </p:txBody>
      </p:sp>
      <p:sp>
        <p:nvSpPr>
          <p:cNvPr id="10" name="Text Placeholder 9">
            <a:extLst>
              <a:ext uri="{FF2B5EF4-FFF2-40B4-BE49-F238E27FC236}">
                <a16:creationId xmlns:a16="http://schemas.microsoft.com/office/drawing/2014/main" id="{634B247A-B54F-9443-948E-781E9E7017D5}"/>
              </a:ext>
            </a:extLst>
          </p:cNvPr>
          <p:cNvSpPr>
            <a:spLocks noGrp="1"/>
          </p:cNvSpPr>
          <p:nvPr>
            <p:ph type="body" sz="quarter" idx="24"/>
          </p:nvPr>
        </p:nvSpPr>
        <p:spPr/>
        <p:txBody>
          <a:bodyPr/>
          <a:lstStyle/>
          <a:p>
            <a:r>
              <a:rPr lang="en-US"/>
              <a:t>6 weeks</a:t>
            </a:r>
          </a:p>
        </p:txBody>
      </p:sp>
      <p:sp>
        <p:nvSpPr>
          <p:cNvPr id="11" name="Text Placeholder 10">
            <a:extLst>
              <a:ext uri="{FF2B5EF4-FFF2-40B4-BE49-F238E27FC236}">
                <a16:creationId xmlns:a16="http://schemas.microsoft.com/office/drawing/2014/main" id="{18416BC8-7D3A-C447-82D3-1B919C1E4CD7}"/>
              </a:ext>
            </a:extLst>
          </p:cNvPr>
          <p:cNvSpPr>
            <a:spLocks noGrp="1"/>
          </p:cNvSpPr>
          <p:nvPr>
            <p:ph type="body" sz="quarter" idx="25"/>
          </p:nvPr>
        </p:nvSpPr>
        <p:spPr>
          <a:xfrm>
            <a:off x="10077229" y="5951877"/>
            <a:ext cx="1266763" cy="471961"/>
          </a:xfrm>
        </p:spPr>
        <p:txBody>
          <a:bodyPr/>
          <a:lstStyle/>
          <a:p>
            <a:r>
              <a:rPr lang="en-US"/>
              <a:t>Lorem Ipsum Dolor</a:t>
            </a:r>
          </a:p>
        </p:txBody>
      </p:sp>
      <p:sp>
        <p:nvSpPr>
          <p:cNvPr id="2" name="TextBox 4">
            <a:extLst>
              <a:ext uri="{FF2B5EF4-FFF2-40B4-BE49-F238E27FC236}">
                <a16:creationId xmlns:a16="http://schemas.microsoft.com/office/drawing/2014/main" id="{3B53D9E3-8074-49E2-29DA-18AB2B3B6D36}"/>
              </a:ext>
            </a:extLst>
          </p:cNvPr>
          <p:cNvSpPr txBox="1"/>
          <p:nvPr/>
        </p:nvSpPr>
        <p:spPr>
          <a:xfrm>
            <a:off x="1468175" y="6444616"/>
            <a:ext cx="2743199" cy="276999"/>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a:solidFill>
                  <a:schemeClr val="tx1">
                    <a:lumMod val="50000"/>
                    <a:lumOff val="50000"/>
                  </a:schemeClr>
                </a:solidFill>
                <a:latin typeface="Segoe UI"/>
                <a:ea typeface="Calibri"/>
                <a:cs typeface="Calibri"/>
              </a:rPr>
              <a:t>For Meta Internal Use Only</a:t>
            </a:r>
          </a:p>
        </p:txBody>
      </p:sp>
      <p:sp>
        <p:nvSpPr>
          <p:cNvPr id="12" name="Text Placeholder 5">
            <a:extLst>
              <a:ext uri="{FF2B5EF4-FFF2-40B4-BE49-F238E27FC236}">
                <a16:creationId xmlns:a16="http://schemas.microsoft.com/office/drawing/2014/main" id="{E778A92C-1382-1A12-8A05-918932FFC49A}"/>
              </a:ext>
            </a:extLst>
          </p:cNvPr>
          <p:cNvSpPr txBox="1">
            <a:spLocks/>
          </p:cNvSpPr>
          <p:nvPr/>
        </p:nvSpPr>
        <p:spPr>
          <a:xfrm>
            <a:off x="341286" y="2471537"/>
            <a:ext cx="7493905" cy="2185025"/>
          </a:xfrm>
          <a:prstGeom prst="rect">
            <a:avLst/>
          </a:prstGeom>
          <a:effectLst/>
        </p:spPr>
        <p:txBody>
          <a:bodyPr vert="horz" lIns="91440" tIns="45720" rIns="91440" bIns="45720"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indent="-228600">
              <a:lnSpc>
                <a:spcPct val="120000"/>
              </a:lnSpc>
              <a:spcBef>
                <a:spcPts val="500"/>
              </a:spcBef>
            </a:pPr>
            <a:r>
              <a:rPr lang="en-US" sz="1200" b="1" u="sng" dirty="0">
                <a:solidFill>
                  <a:srgbClr val="3774BC"/>
                </a:solidFill>
                <a:latin typeface="Poppins"/>
                <a:ea typeface="Calibri" panose="020F0502020204030204"/>
                <a:cs typeface="Poppins"/>
              </a:rPr>
              <a:t>Our Work</a:t>
            </a:r>
            <a:endParaRPr lang="en-US" sz="1200">
              <a:solidFill>
                <a:srgbClr val="000000"/>
              </a:solidFill>
              <a:latin typeface="Poppins"/>
              <a:ea typeface="Calibri"/>
              <a:cs typeface="Poppins"/>
            </a:endParaRPr>
          </a:p>
          <a:p>
            <a:pPr marL="457200" indent="-228600">
              <a:lnSpc>
                <a:spcPct val="120000"/>
              </a:lnSpc>
              <a:spcBef>
                <a:spcPts val="500"/>
              </a:spcBef>
              <a:buFont typeface="Wingdings" panose="020B0604020202020204" pitchFamily="34" charset="0"/>
              <a:buChar char="§"/>
            </a:pPr>
            <a:r>
              <a:rPr lang="en-US" sz="1200" dirty="0">
                <a:solidFill>
                  <a:srgbClr val="000000"/>
                </a:solidFill>
                <a:latin typeface="Poppins"/>
                <a:ea typeface="+mn-lt"/>
                <a:cs typeface="Poppins"/>
              </a:rPr>
              <a:t>Conducted project discovery to understand project goals and audience</a:t>
            </a:r>
            <a:endParaRPr lang="en-US" sz="1200">
              <a:latin typeface="Poppins"/>
              <a:cs typeface="Poppins"/>
            </a:endParaRPr>
          </a:p>
          <a:p>
            <a:pPr marL="457200" indent="-228600">
              <a:lnSpc>
                <a:spcPct val="120000"/>
              </a:lnSpc>
              <a:spcBef>
                <a:spcPts val="500"/>
              </a:spcBef>
              <a:buFont typeface="Wingdings" panose="020B0604020202020204" pitchFamily="34" charset="0"/>
              <a:buChar char="§"/>
            </a:pPr>
            <a:r>
              <a:rPr lang="en-US" sz="1200" dirty="0">
                <a:solidFill>
                  <a:srgbClr val="000000"/>
                </a:solidFill>
                <a:latin typeface="Poppins"/>
                <a:ea typeface="+mn-lt"/>
                <a:cs typeface="Poppins"/>
              </a:rPr>
              <a:t>Determined the best visual style and aesthetics for the videos</a:t>
            </a:r>
          </a:p>
          <a:p>
            <a:pPr marL="457200" indent="-228600">
              <a:lnSpc>
                <a:spcPct val="120000"/>
              </a:lnSpc>
              <a:spcBef>
                <a:spcPts val="500"/>
              </a:spcBef>
              <a:buFont typeface="Wingdings" panose="020B0604020202020204" pitchFamily="34" charset="0"/>
              <a:buChar char="§"/>
            </a:pPr>
            <a:r>
              <a:rPr lang="en-US" sz="1200" dirty="0">
                <a:solidFill>
                  <a:srgbClr val="000000"/>
                </a:solidFill>
                <a:latin typeface="Poppins"/>
                <a:ea typeface="+mn-lt"/>
                <a:cs typeface="Poppins"/>
              </a:rPr>
              <a:t>Worked with Meta's preferred creator </a:t>
            </a:r>
            <a:r>
              <a:rPr lang="en-US" sz="1200" b="1" dirty="0">
                <a:solidFill>
                  <a:srgbClr val="0070C0"/>
                </a:solidFill>
                <a:latin typeface="Poppins"/>
                <a:ea typeface="+mn-lt"/>
                <a:cs typeface="Poppins"/>
              </a:rPr>
              <a:t>@Joyofodu </a:t>
            </a:r>
            <a:r>
              <a:rPr lang="en-US" sz="1200" dirty="0">
                <a:solidFill>
                  <a:srgbClr val="000000"/>
                </a:solidFill>
                <a:latin typeface="Poppins"/>
                <a:ea typeface="+mn-lt"/>
                <a:cs typeface="Poppins"/>
              </a:rPr>
              <a:t>to bring personality to the videos</a:t>
            </a:r>
            <a:endParaRPr lang="en-US" sz="1200">
              <a:latin typeface="Poppins"/>
              <a:cs typeface="Poppins"/>
            </a:endParaRPr>
          </a:p>
          <a:p>
            <a:pPr marL="457200" indent="-228600">
              <a:lnSpc>
                <a:spcPct val="120000"/>
              </a:lnSpc>
              <a:spcBef>
                <a:spcPts val="500"/>
              </a:spcBef>
              <a:buFont typeface="Wingdings" panose="020B0604020202020204" pitchFamily="34" charset="0"/>
              <a:buChar char="§"/>
            </a:pPr>
            <a:r>
              <a:rPr lang="en-US" sz="1200" dirty="0">
                <a:solidFill>
                  <a:srgbClr val="000000"/>
                </a:solidFill>
                <a:latin typeface="Poppins"/>
                <a:ea typeface="+mn-lt"/>
                <a:cs typeface="Poppins"/>
              </a:rPr>
              <a:t>Recommended and secured a location to film the five videos and created</a:t>
            </a:r>
            <a:r>
              <a:rPr lang="en-US" sz="1200" dirty="0">
                <a:latin typeface="Poppins"/>
                <a:ea typeface="Calibri"/>
                <a:cs typeface="Poppins"/>
              </a:rPr>
              <a:t> Video Production Treatment outlining all production details</a:t>
            </a:r>
            <a:endParaRPr lang="en-US" sz="1600">
              <a:latin typeface="Poppins"/>
              <a:ea typeface="Calibri"/>
              <a:cs typeface="Poppins"/>
            </a:endParaRPr>
          </a:p>
          <a:p>
            <a:pPr marL="457200" indent="-228600">
              <a:lnSpc>
                <a:spcPct val="120000"/>
              </a:lnSpc>
              <a:spcBef>
                <a:spcPts val="500"/>
              </a:spcBef>
              <a:buFont typeface="Wingdings" panose="020B0604020202020204" pitchFamily="34" charset="0"/>
              <a:buChar char="§"/>
            </a:pPr>
            <a:r>
              <a:rPr lang="en-US" sz="1200" dirty="0">
                <a:latin typeface="Poppins"/>
                <a:ea typeface="Calibri"/>
                <a:cs typeface="Poppins"/>
              </a:rPr>
              <a:t>Aligned scripts to project goals and video styles</a:t>
            </a:r>
          </a:p>
          <a:p>
            <a:pPr marL="457200" indent="-228600">
              <a:lnSpc>
                <a:spcPct val="120000"/>
              </a:lnSpc>
              <a:spcBef>
                <a:spcPts val="500"/>
              </a:spcBef>
              <a:buFont typeface="Wingdings" panose="020B0604020202020204" pitchFamily="34" charset="0"/>
              <a:buChar char="§"/>
            </a:pPr>
            <a:r>
              <a:rPr lang="en-US" sz="1200" dirty="0">
                <a:latin typeface="Poppins"/>
                <a:ea typeface="Calibri"/>
                <a:cs typeface="Poppins"/>
              </a:rPr>
              <a:t>Recorded and edited a series of 5 reels </a:t>
            </a:r>
          </a:p>
          <a:p>
            <a:pPr marL="457200" indent="-228600">
              <a:lnSpc>
                <a:spcPct val="120000"/>
              </a:lnSpc>
              <a:spcBef>
                <a:spcPts val="500"/>
              </a:spcBef>
              <a:buFont typeface="Wingdings" panose="020B0604020202020204" pitchFamily="34" charset="0"/>
              <a:buChar char="§"/>
            </a:pPr>
            <a:endParaRPr lang="en-US" sz="1200">
              <a:latin typeface="Poppins"/>
              <a:ea typeface="Calibri"/>
              <a:cs typeface="Poppins"/>
            </a:endParaRPr>
          </a:p>
          <a:p>
            <a:pPr marL="457200" indent="-228600">
              <a:lnSpc>
                <a:spcPct val="120000"/>
              </a:lnSpc>
              <a:spcBef>
                <a:spcPts val="500"/>
              </a:spcBef>
              <a:buFont typeface="Wingdings" panose="020B0604020202020204" pitchFamily="34" charset="0"/>
              <a:buChar char="§"/>
            </a:pPr>
            <a:endParaRPr lang="en-US" sz="1200">
              <a:latin typeface="Poppins"/>
              <a:ea typeface="Calibri"/>
              <a:cs typeface="Poppins"/>
            </a:endParaRPr>
          </a:p>
          <a:p>
            <a:pPr marL="457200" indent="-228600">
              <a:lnSpc>
                <a:spcPct val="120000"/>
              </a:lnSpc>
              <a:spcBef>
                <a:spcPts val="500"/>
              </a:spcBef>
              <a:buFont typeface="Wingdings" panose="020B0604020202020204" pitchFamily="34" charset="0"/>
              <a:buChar char="§"/>
            </a:pPr>
            <a:endParaRPr lang="en-US" sz="1200">
              <a:latin typeface="Poppins"/>
              <a:ea typeface="Calibri"/>
              <a:cs typeface="Poppins"/>
            </a:endParaRPr>
          </a:p>
        </p:txBody>
      </p:sp>
      <p:sp>
        <p:nvSpPr>
          <p:cNvPr id="14" name="Text Placeholder 5">
            <a:extLst>
              <a:ext uri="{FF2B5EF4-FFF2-40B4-BE49-F238E27FC236}">
                <a16:creationId xmlns:a16="http://schemas.microsoft.com/office/drawing/2014/main" id="{7C420CDD-FF14-F374-84BE-A9C0D95642E1}"/>
              </a:ext>
            </a:extLst>
          </p:cNvPr>
          <p:cNvSpPr txBox="1">
            <a:spLocks/>
          </p:cNvSpPr>
          <p:nvPr/>
        </p:nvSpPr>
        <p:spPr>
          <a:xfrm>
            <a:off x="339888" y="5066294"/>
            <a:ext cx="7032324" cy="1814511"/>
          </a:xfrm>
          <a:prstGeom prst="rect">
            <a:avLst/>
          </a:prstGeom>
        </p:spPr>
        <p:txBody>
          <a:bodyPr vert="horz" lIns="91440" tIns="45720" rIns="91440" bIns="45720"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indent="-228600">
              <a:lnSpc>
                <a:spcPct val="120000"/>
              </a:lnSpc>
              <a:spcBef>
                <a:spcPts val="500"/>
              </a:spcBef>
            </a:pPr>
            <a:r>
              <a:rPr lang="en-US" sz="1200" b="1" u="sng" dirty="0">
                <a:solidFill>
                  <a:srgbClr val="3774BC"/>
                </a:solidFill>
                <a:latin typeface="Poppins"/>
                <a:ea typeface="Calibri" panose="020F0502020204030204"/>
                <a:cs typeface="Poppins"/>
              </a:rPr>
              <a:t>The Result</a:t>
            </a:r>
            <a:endParaRPr lang="en-US" sz="1200" dirty="0">
              <a:solidFill>
                <a:srgbClr val="000000"/>
              </a:solidFill>
              <a:latin typeface="Poppins"/>
              <a:ea typeface="Calibri"/>
              <a:cs typeface="Poppins"/>
            </a:endParaRPr>
          </a:p>
          <a:p>
            <a:pPr marL="457200" indent="-228600">
              <a:lnSpc>
                <a:spcPct val="120000"/>
              </a:lnSpc>
              <a:spcBef>
                <a:spcPts val="500"/>
              </a:spcBef>
              <a:buFont typeface="Wingdings" panose="020B0604020202020204" pitchFamily="34" charset="0"/>
              <a:buChar char="§"/>
            </a:pPr>
            <a:r>
              <a:rPr lang="en-US" sz="1200" dirty="0">
                <a:latin typeface="Poppins"/>
                <a:ea typeface="+mn-lt"/>
                <a:cs typeface="Poppins"/>
              </a:rPr>
              <a:t>The videos are live on Meta Creator Community (MCC) pages helping creators better understand how to use the new products.</a:t>
            </a:r>
            <a:endParaRPr lang="en-US" sz="1600" dirty="0">
              <a:latin typeface="Poppins"/>
              <a:cs typeface="Poppins"/>
            </a:endParaRPr>
          </a:p>
        </p:txBody>
      </p:sp>
      <p:pic>
        <p:nvPicPr>
          <p:cNvPr id="13" name="Picture 12" descr="A screenshot of a cellphone&#10;&#10;Description automatically generated">
            <a:extLst>
              <a:ext uri="{FF2B5EF4-FFF2-40B4-BE49-F238E27FC236}">
                <a16:creationId xmlns:a16="http://schemas.microsoft.com/office/drawing/2014/main" id="{124E1706-C18E-F58D-3DD7-085603A38522}"/>
              </a:ext>
            </a:extLst>
          </p:cNvPr>
          <p:cNvPicPr>
            <a:picLocks noChangeAspect="1"/>
          </p:cNvPicPr>
          <p:nvPr/>
        </p:nvPicPr>
        <p:blipFill>
          <a:blip r:embed="rId3"/>
          <a:stretch>
            <a:fillRect/>
          </a:stretch>
        </p:blipFill>
        <p:spPr>
          <a:xfrm>
            <a:off x="9490302" y="153081"/>
            <a:ext cx="2695575" cy="3476625"/>
          </a:xfrm>
          <a:prstGeom prst="rect">
            <a:avLst/>
          </a:prstGeom>
        </p:spPr>
      </p:pic>
      <p:pic>
        <p:nvPicPr>
          <p:cNvPr id="15" name="Picture 14">
            <a:extLst>
              <a:ext uri="{FF2B5EF4-FFF2-40B4-BE49-F238E27FC236}">
                <a16:creationId xmlns:a16="http://schemas.microsoft.com/office/drawing/2014/main" id="{5084E786-4AAD-B41B-4934-FE692C7E3CE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39614" y="2540963"/>
            <a:ext cx="1635391" cy="2894171"/>
          </a:xfrm>
          <a:prstGeom prst="rect">
            <a:avLst/>
          </a:prstGeom>
        </p:spPr>
      </p:pic>
      <p:pic>
        <p:nvPicPr>
          <p:cNvPr id="17" name="Picture 16" descr="A person standing in front of a camera&#10;&#10;Description automatically generated">
            <a:extLst>
              <a:ext uri="{FF2B5EF4-FFF2-40B4-BE49-F238E27FC236}">
                <a16:creationId xmlns:a16="http://schemas.microsoft.com/office/drawing/2014/main" id="{AB5CA19C-78E5-C125-E46F-D466C1138451}"/>
              </a:ext>
            </a:extLst>
          </p:cNvPr>
          <p:cNvPicPr>
            <a:picLocks noChangeAspect="1"/>
          </p:cNvPicPr>
          <p:nvPr/>
        </p:nvPicPr>
        <p:blipFill>
          <a:blip r:embed="rId5"/>
          <a:stretch>
            <a:fillRect/>
          </a:stretch>
        </p:blipFill>
        <p:spPr>
          <a:xfrm>
            <a:off x="9708016" y="3632426"/>
            <a:ext cx="2253343" cy="3008540"/>
          </a:xfrm>
          <a:prstGeom prst="rect">
            <a:avLst/>
          </a:prstGeom>
        </p:spPr>
      </p:pic>
    </p:spTree>
    <p:extLst>
      <p:ext uri="{BB962C8B-B14F-4D97-AF65-F5344CB8AC3E}">
        <p14:creationId xmlns:p14="http://schemas.microsoft.com/office/powerpoint/2010/main" val="1485491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1C33CE-42C2-C5C5-A359-31D1219D2E12}"/>
            </a:ext>
          </a:extLst>
        </p:cNvPr>
        <p:cNvGrpSpPr/>
        <p:nvPr/>
      </p:nvGrpSpPr>
      <p:grpSpPr>
        <a:xfrm>
          <a:off x="0" y="0"/>
          <a:ext cx="0" cy="0"/>
          <a:chOff x="0" y="0"/>
          <a:chExt cx="0" cy="0"/>
        </a:xfrm>
      </p:grpSpPr>
      <p:sp>
        <p:nvSpPr>
          <p:cNvPr id="16" name="Rectangle 15">
            <a:extLst>
              <a:ext uri="{FF2B5EF4-FFF2-40B4-BE49-F238E27FC236}">
                <a16:creationId xmlns:a16="http://schemas.microsoft.com/office/drawing/2014/main" id="{829FAB5A-EB52-FCA7-EEF3-BCB1D5340C04}"/>
              </a:ext>
            </a:extLst>
          </p:cNvPr>
          <p:cNvSpPr>
            <a:spLocks noGrp="1" noRot="1" noMove="1" noResize="1" noEditPoints="1" noAdjustHandles="1" noChangeArrowheads="1" noChangeShapeType="1"/>
          </p:cNvSpPr>
          <p:nvPr/>
        </p:nvSpPr>
        <p:spPr>
          <a:xfrm>
            <a:off x="5380140" y="4408414"/>
            <a:ext cx="6811860" cy="24495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9F36E735-6D19-81A2-A646-29534A1FFEBE}"/>
              </a:ext>
            </a:extLst>
          </p:cNvPr>
          <p:cNvSpPr>
            <a:spLocks noGrp="1"/>
          </p:cNvSpPr>
          <p:nvPr>
            <p:ph type="sldNum" sz="quarter" idx="12"/>
          </p:nvPr>
        </p:nvSpPr>
        <p:spPr/>
        <p:txBody>
          <a:bodyPr/>
          <a:lstStyle/>
          <a:p>
            <a:fld id="{056F86DB-78DF-EB43-A6BE-40415A3A0052}" type="slidenum">
              <a:rPr lang="en-US" smtClean="0"/>
              <a:pPr/>
              <a:t>2</a:t>
            </a:fld>
            <a:endParaRPr lang="en-US"/>
          </a:p>
        </p:txBody>
      </p:sp>
      <p:sp>
        <p:nvSpPr>
          <p:cNvPr id="4" name="Title 3">
            <a:extLst>
              <a:ext uri="{FF2B5EF4-FFF2-40B4-BE49-F238E27FC236}">
                <a16:creationId xmlns:a16="http://schemas.microsoft.com/office/drawing/2014/main" id="{44A97CA7-9D8E-31E6-EAFB-77338B299E59}"/>
              </a:ext>
            </a:extLst>
          </p:cNvPr>
          <p:cNvSpPr>
            <a:spLocks noGrp="1"/>
          </p:cNvSpPr>
          <p:nvPr>
            <p:ph type="ctrTitle"/>
          </p:nvPr>
        </p:nvSpPr>
        <p:spPr>
          <a:xfrm>
            <a:off x="542052" y="309799"/>
            <a:ext cx="10996863" cy="844655"/>
          </a:xfrm>
        </p:spPr>
        <p:txBody>
          <a:bodyPr>
            <a:normAutofit/>
          </a:bodyPr>
          <a:lstStyle/>
          <a:p>
            <a:r>
              <a:rPr lang="en-US" sz="3600" b="1" dirty="0">
                <a:solidFill>
                  <a:srgbClr val="063A79"/>
                </a:solidFill>
                <a:latin typeface="Poppins"/>
                <a:cs typeface="Poppins"/>
              </a:rPr>
              <a:t>Educational Reels</a:t>
            </a:r>
          </a:p>
        </p:txBody>
      </p:sp>
      <p:sp>
        <p:nvSpPr>
          <p:cNvPr id="6" name="Text Placeholder 5">
            <a:extLst>
              <a:ext uri="{FF2B5EF4-FFF2-40B4-BE49-F238E27FC236}">
                <a16:creationId xmlns:a16="http://schemas.microsoft.com/office/drawing/2014/main" id="{654B6B66-C8AC-C4B5-7EE9-7A397A837933}"/>
              </a:ext>
            </a:extLst>
          </p:cNvPr>
          <p:cNvSpPr>
            <a:spLocks noGrp="1"/>
          </p:cNvSpPr>
          <p:nvPr>
            <p:ph type="body" sz="quarter" idx="20"/>
          </p:nvPr>
        </p:nvSpPr>
        <p:spPr>
          <a:xfrm>
            <a:off x="545173" y="1156435"/>
            <a:ext cx="6138006" cy="1485746"/>
          </a:xfrm>
        </p:spPr>
        <p:txBody>
          <a:bodyPr vert="horz" lIns="91440" tIns="45720" rIns="91440" bIns="45720" rtlCol="0" anchor="t">
            <a:noAutofit/>
          </a:bodyPr>
          <a:lstStyle/>
          <a:p>
            <a:r>
              <a:rPr lang="en-US" sz="1200" dirty="0">
                <a:solidFill>
                  <a:schemeClr val="tx1"/>
                </a:solidFill>
                <a:latin typeface="Poppins"/>
                <a:ea typeface="+mn-lt"/>
                <a:cs typeface="Poppins"/>
              </a:rPr>
              <a:t>Our client was looking to enhance the engagement and educational impact of their content by creating and leveraging short videos on platforms such as Instagram and Facebook (Reels). They wanted full production of five Reels and scripting of six highlighting the new products.</a:t>
            </a:r>
            <a:endParaRPr lang="en-US" sz="1400" dirty="0">
              <a:solidFill>
                <a:schemeClr val="tx1"/>
              </a:solidFill>
              <a:latin typeface="Poppins"/>
              <a:cs typeface="Poppins"/>
            </a:endParaRPr>
          </a:p>
          <a:p>
            <a:endParaRPr lang="en-US" sz="1200">
              <a:latin typeface="Poppins"/>
              <a:cs typeface="Poppins"/>
            </a:endParaRPr>
          </a:p>
        </p:txBody>
      </p:sp>
      <p:sp>
        <p:nvSpPr>
          <p:cNvPr id="8" name="Text Placeholder 7">
            <a:extLst>
              <a:ext uri="{FF2B5EF4-FFF2-40B4-BE49-F238E27FC236}">
                <a16:creationId xmlns:a16="http://schemas.microsoft.com/office/drawing/2014/main" id="{C0F5F5BB-2BD6-E953-5F21-95621BCD55F7}"/>
              </a:ext>
            </a:extLst>
          </p:cNvPr>
          <p:cNvSpPr>
            <a:spLocks noGrp="1"/>
          </p:cNvSpPr>
          <p:nvPr>
            <p:ph type="body" sz="quarter" idx="22"/>
          </p:nvPr>
        </p:nvSpPr>
        <p:spPr/>
        <p:txBody>
          <a:bodyPr/>
          <a:lstStyle/>
          <a:p>
            <a:r>
              <a:rPr lang="en-US"/>
              <a:t>3</a:t>
            </a:r>
          </a:p>
        </p:txBody>
      </p:sp>
      <p:sp>
        <p:nvSpPr>
          <p:cNvPr id="9" name="Text Placeholder 8">
            <a:extLst>
              <a:ext uri="{FF2B5EF4-FFF2-40B4-BE49-F238E27FC236}">
                <a16:creationId xmlns:a16="http://schemas.microsoft.com/office/drawing/2014/main" id="{0E7798DA-D989-669C-5115-156F059F3A8D}"/>
              </a:ext>
            </a:extLst>
          </p:cNvPr>
          <p:cNvSpPr>
            <a:spLocks noGrp="1"/>
          </p:cNvSpPr>
          <p:nvPr>
            <p:ph type="body" sz="quarter" idx="23"/>
          </p:nvPr>
        </p:nvSpPr>
        <p:spPr/>
        <p:txBody>
          <a:bodyPr/>
          <a:lstStyle/>
          <a:p>
            <a:r>
              <a:rPr lang="en-US"/>
              <a:t>Responsive viewport sizes</a:t>
            </a:r>
          </a:p>
        </p:txBody>
      </p:sp>
      <p:sp>
        <p:nvSpPr>
          <p:cNvPr id="10" name="Text Placeholder 9">
            <a:extLst>
              <a:ext uri="{FF2B5EF4-FFF2-40B4-BE49-F238E27FC236}">
                <a16:creationId xmlns:a16="http://schemas.microsoft.com/office/drawing/2014/main" id="{9216F416-FB9B-A000-97E7-B5680E7FE24D}"/>
              </a:ext>
            </a:extLst>
          </p:cNvPr>
          <p:cNvSpPr>
            <a:spLocks noGrp="1"/>
          </p:cNvSpPr>
          <p:nvPr>
            <p:ph type="body" sz="quarter" idx="24"/>
          </p:nvPr>
        </p:nvSpPr>
        <p:spPr/>
        <p:txBody>
          <a:bodyPr/>
          <a:lstStyle/>
          <a:p>
            <a:r>
              <a:rPr lang="en-US"/>
              <a:t>6 weeks</a:t>
            </a:r>
          </a:p>
        </p:txBody>
      </p:sp>
      <p:sp>
        <p:nvSpPr>
          <p:cNvPr id="11" name="Text Placeholder 10">
            <a:extLst>
              <a:ext uri="{FF2B5EF4-FFF2-40B4-BE49-F238E27FC236}">
                <a16:creationId xmlns:a16="http://schemas.microsoft.com/office/drawing/2014/main" id="{6E4098B6-00A9-5CD9-ADFC-E66CD74E664A}"/>
              </a:ext>
            </a:extLst>
          </p:cNvPr>
          <p:cNvSpPr>
            <a:spLocks noGrp="1"/>
          </p:cNvSpPr>
          <p:nvPr>
            <p:ph type="body" sz="quarter" idx="25"/>
          </p:nvPr>
        </p:nvSpPr>
        <p:spPr>
          <a:xfrm>
            <a:off x="10077229" y="5951877"/>
            <a:ext cx="1266763" cy="471961"/>
          </a:xfrm>
        </p:spPr>
        <p:txBody>
          <a:bodyPr/>
          <a:lstStyle/>
          <a:p>
            <a:r>
              <a:rPr lang="en-US"/>
              <a:t>Lorem Ipsum Dolor</a:t>
            </a:r>
          </a:p>
        </p:txBody>
      </p:sp>
      <p:sp>
        <p:nvSpPr>
          <p:cNvPr id="12" name="Text Placeholder 5">
            <a:extLst>
              <a:ext uri="{FF2B5EF4-FFF2-40B4-BE49-F238E27FC236}">
                <a16:creationId xmlns:a16="http://schemas.microsoft.com/office/drawing/2014/main" id="{7A23F90C-3C8E-4E70-77E0-D8A8D7908EDC}"/>
              </a:ext>
            </a:extLst>
          </p:cNvPr>
          <p:cNvSpPr txBox="1">
            <a:spLocks/>
          </p:cNvSpPr>
          <p:nvPr/>
        </p:nvSpPr>
        <p:spPr>
          <a:xfrm>
            <a:off x="341286" y="2541721"/>
            <a:ext cx="6345384" cy="2185025"/>
          </a:xfrm>
          <a:prstGeom prst="rect">
            <a:avLst/>
          </a:prstGeom>
          <a:effectLst/>
        </p:spPr>
        <p:txBody>
          <a:bodyPr vert="horz" lIns="91440" tIns="45720" rIns="91440" bIns="45720"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indent="-228600">
              <a:lnSpc>
                <a:spcPct val="120000"/>
              </a:lnSpc>
              <a:spcBef>
                <a:spcPts val="500"/>
              </a:spcBef>
            </a:pPr>
            <a:r>
              <a:rPr lang="en-US" sz="1200" b="1" u="sng" dirty="0">
                <a:solidFill>
                  <a:srgbClr val="3774BC"/>
                </a:solidFill>
                <a:latin typeface="Poppins"/>
                <a:ea typeface="Calibri" panose="020F0502020204030204"/>
                <a:cs typeface="Poppins"/>
              </a:rPr>
              <a:t>Our Work</a:t>
            </a:r>
            <a:endParaRPr lang="en-US" sz="1200" dirty="0">
              <a:solidFill>
                <a:srgbClr val="3774BC"/>
              </a:solidFill>
              <a:latin typeface="Poppins"/>
              <a:ea typeface="Calibri"/>
              <a:cs typeface="Poppins"/>
            </a:endParaRPr>
          </a:p>
          <a:p>
            <a:pPr marL="457200" indent="-228600">
              <a:lnSpc>
                <a:spcPct val="120000"/>
              </a:lnSpc>
              <a:spcBef>
                <a:spcPts val="500"/>
              </a:spcBef>
              <a:buFont typeface="Wingdings" panose="020B0604020202020204" pitchFamily="34" charset="0"/>
              <a:buChar char="§"/>
            </a:pPr>
            <a:r>
              <a:rPr lang="en-US" sz="1200" dirty="0">
                <a:solidFill>
                  <a:srgbClr val="000000"/>
                </a:solidFill>
                <a:latin typeface="Poppins"/>
                <a:ea typeface="+mn-lt"/>
                <a:cs typeface="Poppins"/>
              </a:rPr>
              <a:t>Conducted project discovery to understand project goals and audience</a:t>
            </a:r>
            <a:endParaRPr lang="en-US" sz="1200" dirty="0">
              <a:latin typeface="Poppins"/>
              <a:cs typeface="Poppins"/>
            </a:endParaRPr>
          </a:p>
          <a:p>
            <a:pPr marL="457200" indent="-228600">
              <a:lnSpc>
                <a:spcPct val="120000"/>
              </a:lnSpc>
              <a:spcBef>
                <a:spcPts val="500"/>
              </a:spcBef>
              <a:buFont typeface="Wingdings" panose="020B0604020202020204" pitchFamily="34" charset="0"/>
              <a:buChar char="§"/>
            </a:pPr>
            <a:r>
              <a:rPr lang="en-US" sz="1200" dirty="0">
                <a:solidFill>
                  <a:srgbClr val="000000"/>
                </a:solidFill>
                <a:latin typeface="Poppins"/>
                <a:ea typeface="+mn-lt"/>
                <a:cs typeface="Poppins"/>
              </a:rPr>
              <a:t>Determined the best visual style and aesthetics for the videos</a:t>
            </a:r>
          </a:p>
          <a:p>
            <a:pPr marL="457200" indent="-228600">
              <a:lnSpc>
                <a:spcPct val="120000"/>
              </a:lnSpc>
              <a:spcBef>
                <a:spcPts val="500"/>
              </a:spcBef>
              <a:buFont typeface="Wingdings" panose="020B0604020202020204" pitchFamily="34" charset="0"/>
              <a:buChar char="§"/>
            </a:pPr>
            <a:r>
              <a:rPr lang="en-US" sz="1200" dirty="0">
                <a:solidFill>
                  <a:srgbClr val="000000"/>
                </a:solidFill>
                <a:latin typeface="Poppins"/>
                <a:ea typeface="+mn-lt"/>
                <a:cs typeface="Poppins"/>
              </a:rPr>
              <a:t>Recommended and secured a location to film the five videos and created</a:t>
            </a:r>
            <a:r>
              <a:rPr lang="en-US" sz="1200" dirty="0">
                <a:latin typeface="Poppins"/>
                <a:ea typeface="Calibri"/>
                <a:cs typeface="Poppins"/>
              </a:rPr>
              <a:t> Video Production Treatment outlining all production details</a:t>
            </a:r>
            <a:endParaRPr lang="en-US" sz="1600" dirty="0">
              <a:latin typeface="Poppins"/>
              <a:ea typeface="Calibri"/>
              <a:cs typeface="Poppins"/>
            </a:endParaRPr>
          </a:p>
          <a:p>
            <a:pPr marL="457200" indent="-228600">
              <a:lnSpc>
                <a:spcPct val="120000"/>
              </a:lnSpc>
              <a:spcBef>
                <a:spcPts val="500"/>
              </a:spcBef>
              <a:buFont typeface="Wingdings" panose="020B0604020202020204" pitchFamily="34" charset="0"/>
              <a:buChar char="§"/>
            </a:pPr>
            <a:r>
              <a:rPr lang="en-US" sz="1200" dirty="0">
                <a:latin typeface="Poppins"/>
                <a:ea typeface="Calibri"/>
                <a:cs typeface="Poppins"/>
              </a:rPr>
              <a:t>Aligned scripts to project goals and video styles</a:t>
            </a:r>
          </a:p>
          <a:p>
            <a:pPr marL="457200" indent="-228600">
              <a:lnSpc>
                <a:spcPct val="120000"/>
              </a:lnSpc>
              <a:spcBef>
                <a:spcPts val="500"/>
              </a:spcBef>
              <a:buFont typeface="Wingdings" panose="020B0604020202020204" pitchFamily="34" charset="0"/>
              <a:buChar char="§"/>
            </a:pPr>
            <a:r>
              <a:rPr lang="en-US" sz="1200" dirty="0">
                <a:latin typeface="Poppins"/>
                <a:ea typeface="Calibri"/>
                <a:cs typeface="Poppins"/>
              </a:rPr>
              <a:t>Recorded and edited a series of 5 reels </a:t>
            </a:r>
          </a:p>
          <a:p>
            <a:pPr marL="457200" indent="-228600">
              <a:lnSpc>
                <a:spcPct val="120000"/>
              </a:lnSpc>
              <a:spcBef>
                <a:spcPts val="500"/>
              </a:spcBef>
              <a:buFont typeface="Wingdings" panose="020B0604020202020204" pitchFamily="34" charset="0"/>
              <a:buChar char="§"/>
            </a:pPr>
            <a:endParaRPr lang="en-US" sz="1200">
              <a:latin typeface="Poppins"/>
              <a:ea typeface="Calibri"/>
              <a:cs typeface="Poppins"/>
            </a:endParaRPr>
          </a:p>
          <a:p>
            <a:pPr marL="457200" indent="-228600">
              <a:lnSpc>
                <a:spcPct val="120000"/>
              </a:lnSpc>
              <a:spcBef>
                <a:spcPts val="500"/>
              </a:spcBef>
              <a:buFont typeface="Wingdings" panose="020B0604020202020204" pitchFamily="34" charset="0"/>
              <a:buChar char="§"/>
            </a:pPr>
            <a:endParaRPr lang="en-US" sz="1200">
              <a:latin typeface="Poppins"/>
              <a:ea typeface="Calibri"/>
              <a:cs typeface="Poppins"/>
            </a:endParaRPr>
          </a:p>
          <a:p>
            <a:pPr marL="457200" indent="-228600">
              <a:lnSpc>
                <a:spcPct val="120000"/>
              </a:lnSpc>
              <a:spcBef>
                <a:spcPts val="500"/>
              </a:spcBef>
              <a:buFont typeface="Wingdings" panose="020B0604020202020204" pitchFamily="34" charset="0"/>
              <a:buChar char="§"/>
            </a:pPr>
            <a:endParaRPr lang="en-US" sz="1200">
              <a:latin typeface="Poppins"/>
              <a:ea typeface="Calibri"/>
              <a:cs typeface="Poppins"/>
            </a:endParaRPr>
          </a:p>
        </p:txBody>
      </p:sp>
      <p:sp>
        <p:nvSpPr>
          <p:cNvPr id="14" name="Text Placeholder 5">
            <a:extLst>
              <a:ext uri="{FF2B5EF4-FFF2-40B4-BE49-F238E27FC236}">
                <a16:creationId xmlns:a16="http://schemas.microsoft.com/office/drawing/2014/main" id="{8A17B2FD-D3DB-80B8-5BA4-38BA46A5EDBD}"/>
              </a:ext>
            </a:extLst>
          </p:cNvPr>
          <p:cNvSpPr txBox="1">
            <a:spLocks/>
          </p:cNvSpPr>
          <p:nvPr/>
        </p:nvSpPr>
        <p:spPr>
          <a:xfrm>
            <a:off x="339888" y="4820342"/>
            <a:ext cx="4834672" cy="1858684"/>
          </a:xfrm>
          <a:prstGeom prst="rect">
            <a:avLst/>
          </a:prstGeom>
        </p:spPr>
        <p:txBody>
          <a:bodyPr vert="horz" lIns="91440" tIns="45720" rIns="91440" bIns="45720"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indent="-228600">
              <a:lnSpc>
                <a:spcPct val="120000"/>
              </a:lnSpc>
              <a:spcBef>
                <a:spcPts val="500"/>
              </a:spcBef>
            </a:pPr>
            <a:r>
              <a:rPr lang="en-US" sz="1200" b="1" u="sng" dirty="0">
                <a:solidFill>
                  <a:srgbClr val="3774BC"/>
                </a:solidFill>
                <a:latin typeface="Poppins"/>
                <a:ea typeface="Calibri" panose="020F0502020204030204"/>
                <a:cs typeface="Poppins"/>
              </a:rPr>
              <a:t>The Result</a:t>
            </a:r>
            <a:endParaRPr lang="en-US" sz="1200" dirty="0">
              <a:solidFill>
                <a:srgbClr val="000000"/>
              </a:solidFill>
              <a:latin typeface="Poppins"/>
              <a:ea typeface="Calibri"/>
              <a:cs typeface="Poppins"/>
            </a:endParaRPr>
          </a:p>
          <a:p>
            <a:pPr marL="457200" indent="-228600">
              <a:lnSpc>
                <a:spcPct val="120000"/>
              </a:lnSpc>
              <a:spcBef>
                <a:spcPts val="500"/>
              </a:spcBef>
              <a:buFont typeface="Wingdings" panose="020B0604020202020204" pitchFamily="34" charset="0"/>
              <a:buChar char="§"/>
            </a:pPr>
            <a:r>
              <a:rPr lang="en-US" sz="1200" dirty="0">
                <a:latin typeface="Poppins"/>
                <a:ea typeface="+mn-lt"/>
                <a:cs typeface="Poppins"/>
              </a:rPr>
              <a:t>The videos are live on the client's community pages helping creators better understand how to create impactful Reels for their own purposes.</a:t>
            </a:r>
            <a:endParaRPr lang="en-US" sz="1600" dirty="0">
              <a:latin typeface="Poppins"/>
              <a:cs typeface="Poppins"/>
            </a:endParaRPr>
          </a:p>
        </p:txBody>
      </p:sp>
      <p:pic>
        <p:nvPicPr>
          <p:cNvPr id="5" name="Picture 4" descr="A person standing in front of a lighting equipment&#10;&#10;AI-generated content may be incorrect.">
            <a:extLst>
              <a:ext uri="{FF2B5EF4-FFF2-40B4-BE49-F238E27FC236}">
                <a16:creationId xmlns:a16="http://schemas.microsoft.com/office/drawing/2014/main" id="{E02000F6-8FC9-3438-1AE5-C0F6085A1970}"/>
              </a:ext>
            </a:extLst>
          </p:cNvPr>
          <p:cNvPicPr>
            <a:picLocks noChangeAspect="1"/>
          </p:cNvPicPr>
          <p:nvPr/>
        </p:nvPicPr>
        <p:blipFill>
          <a:blip r:embed="rId3"/>
          <a:stretch>
            <a:fillRect/>
          </a:stretch>
        </p:blipFill>
        <p:spPr>
          <a:xfrm>
            <a:off x="6918463" y="1331222"/>
            <a:ext cx="4616726" cy="4637294"/>
          </a:xfrm>
          <a:prstGeom prst="rect">
            <a:avLst/>
          </a:prstGeom>
        </p:spPr>
      </p:pic>
    </p:spTree>
    <p:extLst>
      <p:ext uri="{BB962C8B-B14F-4D97-AF65-F5344CB8AC3E}">
        <p14:creationId xmlns:p14="http://schemas.microsoft.com/office/powerpoint/2010/main" val="2636077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Notes0 xmlns="f0ee8362-fa7e-4bc9-ab88-7dcfb17cb19b">Instagram Reels; @Creators</Notes0>
    <Named_x0020_Account xmlns="f0ee8362-fa7e-4bc9-ab88-7dcfb17cb19b">Meta</Named_x0020_Account>
    <Industries xmlns="f0ee8362-fa7e-4bc9-ab88-7dcfb17cb19b">
      <Value>Media</Value>
      <Value>Entertainment</Value>
    </Industries>
    <ApprovedByClient xmlns="f0ee8362-fa7e-4bc9-ab88-7dcfb17cb19b">false</ApprovedByClient>
    <PlatTech xmlns="f0ee8362-fa7e-4bc9-ab88-7dcfb17cb19b" xsi:nil="true"/>
    <ProjectCompletionDate xmlns="f0ee8362-fa7e-4bc9-ab88-7dcfb17cb19b">2023-11-01T07:00:00+00:00</ProjectCompletionDate>
    <BusinessUnit xmlns="f0ee8362-fa7e-4bc9-ab88-7dcfb17cb19b">
      <Value>Marketing Services</Value>
    </BusinessUnit>
    <Solutions xmlns="f0ee8362-fa7e-4bc9-ab88-7dcfb17cb19b">
      <Value>Video Production</Value>
    </Solution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D23BCBB7020E34DAE994A365BA94206" ma:contentTypeVersion="12" ma:contentTypeDescription="Create a new document." ma:contentTypeScope="" ma:versionID="b1c940a28d9f7ed7841dd66e388476ed">
  <xsd:schema xmlns:xsd="http://www.w3.org/2001/XMLSchema" xmlns:xs="http://www.w3.org/2001/XMLSchema" xmlns:p="http://schemas.microsoft.com/office/2006/metadata/properties" xmlns:ns2="f0ee8362-fa7e-4bc9-ab88-7dcfb17cb19b" targetNamespace="http://schemas.microsoft.com/office/2006/metadata/properties" ma:root="true" ma:fieldsID="8c9fb4aa225d81f58c6fca2e551d2526" ns2:_="">
    <xsd:import namespace="f0ee8362-fa7e-4bc9-ab88-7dcfb17cb19b"/>
    <xsd:element name="properties">
      <xsd:complexType>
        <xsd:sequence>
          <xsd:element name="documentManagement">
            <xsd:complexType>
              <xsd:all>
                <xsd:element ref="ns2:BusinessUnit" minOccurs="0"/>
                <xsd:element ref="ns2:Industries" minOccurs="0"/>
                <xsd:element ref="ns2:Solutions" minOccurs="0"/>
                <xsd:element ref="ns2:PlatTech" minOccurs="0"/>
                <xsd:element ref="ns2:Notes0" minOccurs="0"/>
                <xsd:element ref="ns2:Named_x0020_Account" minOccurs="0"/>
                <xsd:element ref="ns2:MediaServiceMetadata" minOccurs="0"/>
                <xsd:element ref="ns2:MediaServiceFastMetadata" minOccurs="0"/>
                <xsd:element ref="ns2:MediaServiceSearchProperties" minOccurs="0"/>
                <xsd:element ref="ns2:MediaServiceObjectDetectorVersions" minOccurs="0"/>
                <xsd:element ref="ns2:ProjectCompletionDate" minOccurs="0"/>
                <xsd:element ref="ns2:ApprovedByClie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0ee8362-fa7e-4bc9-ab88-7dcfb17cb19b" elementFormDefault="qualified">
    <xsd:import namespace="http://schemas.microsoft.com/office/2006/documentManagement/types"/>
    <xsd:import namespace="http://schemas.microsoft.com/office/infopath/2007/PartnerControls"/>
    <xsd:element name="BusinessUnit" ma:index="8" nillable="true" ma:displayName="Business Unit" ma:internalName="BusinessUnit">
      <xsd:complexType>
        <xsd:complexContent>
          <xsd:extension base="dms:MultiChoice">
            <xsd:sequence>
              <xsd:element name="Value" maxOccurs="unbounded" minOccurs="0" nillable="true">
                <xsd:simpleType>
                  <xsd:restriction base="dms:Choice">
                    <xsd:enumeration value="Business Process Outsourcing"/>
                    <xsd:enumeration value="Content and Change Management"/>
                    <xsd:enumeration value="Creative"/>
                    <xsd:enumeration value="Custom Development"/>
                    <xsd:enumeration value="Customer Relationship Management"/>
                    <xsd:enumeration value="Data and Analytics"/>
                    <xsd:enumeration value="Engagement Marketing"/>
                    <xsd:enumeration value="Infrastructure"/>
                    <xsd:enumeration value="Marketing Services"/>
                    <xsd:enumeration value="Modern Workplace"/>
                    <xsd:enumeration value="NetSuite"/>
                  </xsd:restriction>
                </xsd:simpleType>
              </xsd:element>
            </xsd:sequence>
          </xsd:extension>
        </xsd:complexContent>
      </xsd:complexType>
    </xsd:element>
    <xsd:element name="Industries" ma:index="9" nillable="true" ma:displayName="Industries" ma:format="Dropdown" ma:internalName="Industries">
      <xsd:complexType>
        <xsd:complexContent>
          <xsd:extension base="dms:MultiChoice">
            <xsd:sequence>
              <xsd:element name="Value" maxOccurs="unbounded" minOccurs="0" nillable="true">
                <xsd:simpleType>
                  <xsd:restriction base="dms:Choice">
                    <xsd:enumeration value="Aerospace"/>
                    <xsd:enumeration value="Agriculture"/>
                    <xsd:enumeration value="Agriculture Food"/>
                    <xsd:enumeration value="AI / AI Models"/>
                    <xsd:enumeration value="B2B"/>
                    <xsd:enumeration value="B2C"/>
                    <xsd:enumeration value="Chemical"/>
                    <xsd:enumeration value="Construction"/>
                    <xsd:enumeration value="Defence"/>
                    <xsd:enumeration value="Education"/>
                    <xsd:enumeration value="Energy"/>
                    <xsd:enumeration value="Engineering"/>
                    <xsd:enumeration value="Entertainment"/>
                    <xsd:enumeration value="Financial Services"/>
                    <xsd:enumeration value="Food"/>
                    <xsd:enumeration value="Government"/>
                    <xsd:enumeration value="Healthcare"/>
                    <xsd:enumeration value="Hospitality"/>
                    <xsd:enumeration value="Legal"/>
                    <xsd:enumeration value="Life Sciences"/>
                    <xsd:enumeration value="Manufacturing"/>
                    <xsd:enumeration value="Media"/>
                    <xsd:enumeration value="Non-Profit"/>
                    <xsd:enumeration value="Real Estate"/>
                    <xsd:enumeration value="Retail"/>
                    <xsd:enumeration value="Services"/>
                    <xsd:enumeration value="Technology"/>
                    <xsd:enumeration value="Telecommunications"/>
                    <xsd:enumeration value="Transportation"/>
                    <xsd:enumeration value="Water"/>
                    <xsd:enumeration value="Wellness"/>
                    <xsd:enumeration value="BPO"/>
                  </xsd:restriction>
                </xsd:simpleType>
              </xsd:element>
            </xsd:sequence>
          </xsd:extension>
        </xsd:complexContent>
      </xsd:complexType>
    </xsd:element>
    <xsd:element name="Solutions" ma:index="10" nillable="true" ma:displayName="Solutions" ma:format="Dropdown" ma:internalName="Solutions">
      <xsd:complexType>
        <xsd:complexContent>
          <xsd:extension base="dms:MultiChoice">
            <xsd:sequence>
              <xsd:element name="Value" maxOccurs="unbounded" minOccurs="0" nillable="true">
                <xsd:simpleType>
                  <xsd:restriction base="dms:Choice">
                    <xsd:enumeration value="ABM Marketing"/>
                    <xsd:enumeration value="AI"/>
                    <xsd:enumeration value="Audit"/>
                    <xsd:enumeration value="Change Management"/>
                    <xsd:enumeration value="Cloud"/>
                    <xsd:enumeration value="Configurations"/>
                    <xsd:enumeration value="Content"/>
                    <xsd:enumeration value="Customer &amp; Partner Support BPO"/>
                    <xsd:enumeration value="Customer / Partner Portal"/>
                    <xsd:enumeration value="Custom Search"/>
                    <xsd:enumeration value="Cybersecurity"/>
                    <xsd:enumeration value="Data Analytics"/>
                    <xsd:enumeration value="Design"/>
                    <xsd:enumeration value="Email Campaigns"/>
                    <xsd:enumeration value="Event support"/>
                    <xsd:enumeration value="HelpDesk Outsourcing BPO"/>
                    <xsd:enumeration value="Integrations"/>
                    <xsd:enumeration value="Intranet / Extranet"/>
                    <xsd:enumeration value="IoT"/>
                    <xsd:enumeration value="Link Building"/>
                    <xsd:enumeration value="Marketing Automation"/>
                    <xsd:enumeration value="Marketing Strategy"/>
                    <xsd:enumeration value="Marketing Technology"/>
                    <xsd:enumeration value="Migrations"/>
                    <xsd:enumeration value="Mobile Application"/>
                    <xsd:enumeration value="Organic Social Media"/>
                    <xsd:enumeration value="PPC"/>
                    <xsd:enumeration value="Personas &amp; Journey Mapping"/>
                    <xsd:enumeration value="Process Automation"/>
                    <xsd:enumeration value="Product Development"/>
                    <xsd:enumeration value="Research"/>
                    <xsd:enumeration value="SEO/ AEO"/>
                    <xsd:enumeration value="SPFx"/>
                    <xsd:enumeration value="Training"/>
                    <xsd:enumeration value="UX/ UI Design"/>
                    <xsd:enumeration value="Video Production"/>
                    <xsd:enumeration value="Webinars"/>
                    <xsd:enumeration value="Websites"/>
                    <xsd:enumeration value="DevOps"/>
                  </xsd:restriction>
                </xsd:simpleType>
              </xsd:element>
            </xsd:sequence>
          </xsd:extension>
        </xsd:complexContent>
      </xsd:complexType>
    </xsd:element>
    <xsd:element name="PlatTech" ma:index="11" nillable="true" ma:displayName="Platform / Technology" ma:format="Dropdown" ma:internalName="PlatTech">
      <xsd:complexType>
        <xsd:complexContent>
          <xsd:extension base="dms:MultiChoice">
            <xsd:sequence>
              <xsd:element name="Value" maxOccurs="unbounded" minOccurs="0" nillable="true">
                <xsd:simpleType>
                  <xsd:restriction base="dms:Choice">
                    <xsd:enumeration value=".NET"/>
                    <xsd:enumeration value="Android App"/>
                    <xsd:enumeration value="AWS"/>
                    <xsd:enumeration value="Angular"/>
                    <xsd:enumeration value="Azure"/>
                    <xsd:enumeration value="Azure DevOps"/>
                    <xsd:enumeration value="Boomi"/>
                    <xsd:enumeration value="Drupal"/>
                    <xsd:enumeration value="Dynamics"/>
                    <xsd:enumeration value="Flutter"/>
                    <xsd:enumeration value="GCP"/>
                    <xsd:enumeration value="Google"/>
                    <xsd:enumeration value="Great Plains"/>
                    <xsd:enumeration value="Hootsuite"/>
                    <xsd:enumeration value="HubSpot"/>
                    <xsd:enumeration value="iOS App"/>
                    <xsd:enumeration value="Java"/>
                    <xsd:enumeration value="Kentico"/>
                    <xsd:enumeration value="Looker Studio"/>
                    <xsd:enumeration value="Mobile App"/>
                    <xsd:enumeration value="Marketo / Adobe"/>
                    <xsd:enumeration value="NetSuite"/>
                    <xsd:enumeration value="O365"/>
                    <xsd:enumeration value="OneDrive"/>
                    <xsd:enumeration value="PowerSuite"/>
                    <xsd:enumeration value="Power BI"/>
                    <xsd:enumeration value="QuickBooks"/>
                    <xsd:enumeration value="React"/>
                    <xsd:enumeration value="React Native"/>
                    <xsd:enumeration value="Sage"/>
                    <xsd:enumeration value="Salesforce"/>
                    <xsd:enumeration value="Salesforce Experience Cloud"/>
                    <xsd:enumeration value="Salesforce Marketing Cloud"/>
                    <xsd:enumeration value="Salesforce CPQ"/>
                    <xsd:enumeration value="Salesforce Pardot"/>
                    <xsd:enumeration value="SharePoint"/>
                    <xsd:enumeration value="Shopify"/>
                    <xsd:enumeration value="Sitecore"/>
                    <xsd:enumeration value="Sitefinity"/>
                    <xsd:enumeration value="Snowflake"/>
                    <xsd:enumeration value="Sprinklr"/>
                    <xsd:enumeration value="SproutSocial"/>
                    <xsd:enumeration value="Tableau"/>
                    <xsd:enumeration value="WP Engine"/>
                    <xsd:enumeration value="Webflow"/>
                    <xsd:enumeration value="WooCommerce"/>
                    <xsd:enumeration value="WordPress"/>
                    <xsd:enumeration value="Zoho"/>
                    <xsd:enumeration value="Power Apps"/>
                    <xsd:enumeration value="Teams"/>
                    <xsd:enumeration value="Azure Data Factory"/>
                    <xsd:enumeration value="Zendesk"/>
                    <xsd:enumeration value="Business Central"/>
                    <xsd:enumeration value="Viva"/>
                  </xsd:restriction>
                </xsd:simpleType>
              </xsd:element>
            </xsd:sequence>
          </xsd:extension>
        </xsd:complexContent>
      </xsd:complexType>
    </xsd:element>
    <xsd:element name="Notes0" ma:index="12" nillable="true" ma:displayName="Notes" ma:internalName="Notes0">
      <xsd:simpleType>
        <xsd:restriction base="dms:Text">
          <xsd:maxLength value="255"/>
        </xsd:restriction>
      </xsd:simpleType>
    </xsd:element>
    <xsd:element name="Named_x0020_Account" ma:index="13" nillable="true" ma:displayName="Named Account" ma:format="Dropdown" ma:internalName="Named_x0020_Account">
      <xsd:simpleType>
        <xsd:restriction base="dms:Choice">
          <xsd:enumeration value="Microsoft"/>
          <xsd:enumeration value="Meta"/>
          <xsd:enumeration value="Amazon"/>
        </xsd:restriction>
      </xsd:simpleType>
    </xsd:element>
    <xsd:element name="MediaServiceMetadata" ma:index="14" nillable="true" ma:displayName="MediaServiceMetadata" ma:hidden="true" ma:internalName="MediaServiceMetadata" ma:readOnly="true">
      <xsd:simpleType>
        <xsd:restriction base="dms:Note"/>
      </xsd:simpleType>
    </xsd:element>
    <xsd:element name="MediaServiceFastMetadata" ma:index="15" nillable="true" ma:displayName="MediaServiceFastMetadata" ma:hidden="true" ma:internalName="MediaServiceFastMetadata" ma:readOnly="true">
      <xsd:simpleType>
        <xsd:restriction base="dms:Note"/>
      </xsd:simpleType>
    </xsd:element>
    <xsd:element name="MediaServiceSearchProperties" ma:index="16" nillable="true" ma:displayName="MediaServiceSearchProperties" ma:hidden="true" ma:internalName="MediaServiceSearchProperties" ma:readOnly="true">
      <xsd:simpleType>
        <xsd:restriction base="dms:Note"/>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ProjectCompletionDate" ma:index="18" nillable="true" ma:displayName="Project Completion Date" ma:format="DateOnly" ma:internalName="ProjectCompletionDate">
      <xsd:simpleType>
        <xsd:restriction base="dms:DateTime"/>
      </xsd:simpleType>
    </xsd:element>
    <xsd:element name="ApprovedByClient" ma:index="19" nillable="true" ma:displayName="Approved By Client" ma:default="0" ma:format="Dropdown" ma:internalName="ApprovedByClient">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customXsn xmlns="http://schemas.microsoft.com/office/2006/metadata/customXsn">
  <xsnLocation/>
  <cached>True</cached>
  <openByDefault>False</openByDefault>
  <xsnScope/>
</customXsn>
</file>

<file path=customXml/itemProps1.xml><?xml version="1.0" encoding="utf-8"?>
<ds:datastoreItem xmlns:ds="http://schemas.openxmlformats.org/officeDocument/2006/customXml" ds:itemID="{77ECDF0C-9559-4EBB-A79E-6EF16B2CBC61}">
  <ds:schemaRefs>
    <ds:schemaRef ds:uri="http://schemas.microsoft.com/sharepoint/v3/contenttype/forms"/>
  </ds:schemaRefs>
</ds:datastoreItem>
</file>

<file path=customXml/itemProps2.xml><?xml version="1.0" encoding="utf-8"?>
<ds:datastoreItem xmlns:ds="http://schemas.openxmlformats.org/officeDocument/2006/customXml" ds:itemID="{BCE9A8C3-D206-4A84-877A-E0C5CA85C111}">
  <ds:schemaRefs>
    <ds:schemaRef ds:uri="4a674d8d-5ae4-473c-b67e-b0301c6146a3"/>
    <ds:schemaRef ds:uri="730c8cfc-f4d5-4aa5-a17c-77b240e5b207"/>
    <ds:schemaRef ds:uri="79eba559-d33b-47f5-9450-110931409036"/>
    <ds:schemaRef ds:uri="8e8b519a-9c33-4eb5-8032-b8e2911b08d8"/>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111DEE4-CBE4-43CB-BD88-9F01C5D82CC3}"/>
</file>

<file path=customXml/itemProps4.xml><?xml version="1.0" encoding="utf-8"?>
<ds:datastoreItem xmlns:ds="http://schemas.openxmlformats.org/officeDocument/2006/customXml" ds:itemID="{DBEC1D0E-20ED-444B-BB79-8F23FCE13212}"/>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Slides>
  <Notes>2</Notes>
  <HiddenSlides>0</HiddenSlides>
  <ScaleCrop>false</ScaleCrop>
  <HeadingPairs>
    <vt:vector size="4" baseType="variant">
      <vt:variant>
        <vt:lpstr>Theme</vt:lpstr>
      </vt:variant>
      <vt:variant>
        <vt:i4>1</vt:i4>
      </vt:variant>
      <vt:variant>
        <vt:lpstr>Slide Titles</vt:lpstr>
      </vt:variant>
      <vt:variant>
        <vt:i4>2</vt:i4>
      </vt:variant>
    </vt:vector>
  </HeadingPairs>
  <TitlesOfParts>
    <vt:vector size="3" baseType="lpstr">
      <vt:lpstr>Office Theme</vt:lpstr>
      <vt:lpstr>Reels to promote new META features</vt:lpstr>
      <vt:lpstr>Educational Reels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Case Study –  Video Production Projects</dc:title>
  <dc:creator>Julia Trupp (AFFIRMA)</dc:creator>
  <cp:revision>52</cp:revision>
  <dcterms:created xsi:type="dcterms:W3CDTF">2021-01-15T21:45:02Z</dcterms:created>
  <dcterms:modified xsi:type="dcterms:W3CDTF">2025-12-01T15:24:35Z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0x0101000D23BCBB7020E34DAE994A365BA94206</vt:lpwstr>
  </property>
  <property fmtid="{D5CDD505-2E9C-101B-9397-08002B2CF9AE}" pid="3" name="MediaServiceImageTags">
    <vt:lpwstr/>
  </property>
  <property fmtid="{D5CDD505-2E9C-101B-9397-08002B2CF9AE}" pid="4" name="MSIP_Label_f42aa342-8706-4288-bd11-ebb85995028c_Enabled">
    <vt:lpwstr>true</vt:lpwstr>
  </property>
  <property fmtid="{D5CDD505-2E9C-101B-9397-08002B2CF9AE}" pid="5" name="MSIP_Label_f42aa342-8706-4288-bd11-ebb85995028c_SetDate">
    <vt:lpwstr>2024-02-23T23:11:47Z</vt:lpwstr>
  </property>
  <property fmtid="{D5CDD505-2E9C-101B-9397-08002B2CF9AE}" pid="6" name="MSIP_Label_f42aa342-8706-4288-bd11-ebb85995028c_Method">
    <vt:lpwstr>Standard</vt:lpwstr>
  </property>
  <property fmtid="{D5CDD505-2E9C-101B-9397-08002B2CF9AE}" pid="7" name="MSIP_Label_f42aa342-8706-4288-bd11-ebb85995028c_Name">
    <vt:lpwstr>Internal</vt:lpwstr>
  </property>
  <property fmtid="{D5CDD505-2E9C-101B-9397-08002B2CF9AE}" pid="8" name="MSIP_Label_f42aa342-8706-4288-bd11-ebb85995028c_SiteId">
    <vt:lpwstr>65265dd0-4b20-44a4-aca4-b7ecbb143664</vt:lpwstr>
  </property>
  <property fmtid="{D5CDD505-2E9C-101B-9397-08002B2CF9AE}" pid="9" name="MSIP_Label_f42aa342-8706-4288-bd11-ebb85995028c_ActionId">
    <vt:lpwstr>a7192c71-12cc-4895-a527-adb89be4cef4</vt:lpwstr>
  </property>
  <property fmtid="{D5CDD505-2E9C-101B-9397-08002B2CF9AE}" pid="10" name="MSIP_Label_f42aa342-8706-4288-bd11-ebb85995028c_ContentBits">
    <vt:lpwstr>0</vt:lpwstr>
  </property>
</Properties>
</file>

<file path=docProps/thumbnail.jpeg>
</file>